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57" r:id="rId3"/>
    <p:sldId id="258" r:id="rId4"/>
    <p:sldId id="260" r:id="rId5"/>
    <p:sldId id="263" r:id="rId6"/>
    <p:sldId id="264" r:id="rId7"/>
    <p:sldId id="295" r:id="rId8"/>
    <p:sldId id="261" r:id="rId9"/>
    <p:sldId id="287" r:id="rId10"/>
    <p:sldId id="293" r:id="rId11"/>
    <p:sldId id="294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-Erik Grunditz" initials="JG" lastIdx="1" clrIdx="0">
    <p:extLst>
      <p:ext uri="{19B8F6BF-5375-455C-9EA6-DF929625EA0E}">
        <p15:presenceInfo xmlns="" xmlns:p15="http://schemas.microsoft.com/office/powerpoint/2012/main" userId="ca98a1eb56802e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0" autoAdjust="0"/>
    <p:restoredTop sz="86441" autoAdjust="0"/>
  </p:normalViewPr>
  <p:slideViewPr>
    <p:cSldViewPr snapToGrid="0">
      <p:cViewPr varScale="1">
        <p:scale>
          <a:sx n="52" d="100"/>
          <a:sy n="52" d="100"/>
        </p:scale>
        <p:origin x="-114" y="-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165D1-036B-4AE3-A221-92B4835920DA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8B307-1301-4B8B-A569-910FCE14526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96075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8B307-1301-4B8B-A569-910FCE145266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42457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85BB-AE0B-4B98-B626-68205F5394A0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82CFA762-2F68-4BBD-85DC-8C2ED1969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3D70D3E0-46D6-449E-93DD-938DE3358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B2EAC302-B0D2-46A8-A8E3-DC2614B4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90C3D581-56F0-475A-A77E-C765D55E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2C1637B1-8470-409C-9853-D6F70AC4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13095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82D7E83D-93B4-430C-B707-CC7FA307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37256E3A-4194-4F5A-83C9-1D74F275C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E1043540-7AD0-40AF-BFC2-CDFD9668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D0730E20-B8C4-4F7F-821F-047EB47B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4EE4B355-D3E3-427D-9479-AA7968A3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70831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="" xmlns:a16="http://schemas.microsoft.com/office/drawing/2014/main" id="{B5D6F1E8-568A-4692-99F0-B3B5F20AE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0EAA0A0A-687D-43A6-9532-94144BB57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2DEEDD27-D868-4C8A-9A2B-55F49399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842BD734-CC5E-45EA-A43A-80F67407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5BB76E76-1E1F-4139-B571-ABA31457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77961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81D55883-B122-44B4-8493-295D4452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753B73CA-0664-4500-8500-987F2D4E2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3184B3E2-C8E0-43E3-9399-985B3DCF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6368B3B8-6D31-421A-9C45-A4F4D7C3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F064ED74-F598-4AC6-BE4E-399576BD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70320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3FCB13E-D118-418B-9BF6-B56F6ED1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09BB087E-2772-4B87-83C7-BE6D4C09D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CEB4AA54-5F96-4461-B8AF-07A68DBB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0A176A6A-A4DF-455D-8CD8-90D4A63C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CC400C1D-8B52-4CAD-907B-F5ADB5EC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7925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8BB3BFB7-0ACE-4D99-B6F7-A341A158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CACD3EEA-28C7-47B1-AE10-2F39F446E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BAD9C10D-1DBF-47E2-8463-113013887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54939C81-496F-48C9-B568-34CB2446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349E457D-1A94-4CA0-9F5F-3E0C21CB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27E140E1-E5F8-479F-BF53-48449F71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6005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49EB84A-5A20-47EC-AF65-7E65250A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73894814-A8F2-414F-BA71-30FF9390E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61CA5E50-ABA9-42E1-B985-07C04EA26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CF66CED7-983F-4CE7-A7AD-6EAA54967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="" xmlns:a16="http://schemas.microsoft.com/office/drawing/2014/main" id="{328649DB-CCD9-4FD7-BAB1-E39E6271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="" xmlns:a16="http://schemas.microsoft.com/office/drawing/2014/main" id="{AC692F64-F8B6-4C58-9079-4A0215B3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="" xmlns:a16="http://schemas.microsoft.com/office/drawing/2014/main" id="{20648E1A-C3FA-4D3A-925E-2E17BA34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="" xmlns:a16="http://schemas.microsoft.com/office/drawing/2014/main" id="{F5FBC694-7FCF-4ADF-846B-A9ECC56E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2750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475C329A-712A-4167-89DD-DDF79319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41BE3AFF-6200-4EBF-81B1-AD3F8BDD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C35F7EE6-CA3F-404F-ABFB-D25638CE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6950806B-82AC-4EE9-AE44-50B01D9B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05593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B27160C2-1F35-4C73-A387-28F99385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F8E1944E-F931-4A58-AFE1-5D458B81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9C453DDC-5341-4D55-892F-4CD390B6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96368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90A05DE7-B267-4C50-A07E-A8F62A2D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0C6BCD9F-8069-4D4E-BD78-EA477F623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F2ED3BFB-60E4-4916-B734-95201A629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3D12CF46-23F7-4F2E-9D47-AEDAC306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6C8C70BE-9206-4750-BB96-C7A8D7F8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A2B1A55D-3869-4F67-81AD-3B2278F9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179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EB3AEAA-671A-4D11-9AEC-7DB6FAC3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="" xmlns:a16="http://schemas.microsoft.com/office/drawing/2014/main" id="{FD13BB4A-ACEB-4B7A-8D3A-CD614E043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5CE43C73-2F8D-4B08-9F8A-59DF9A9E5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10F1300C-AFD6-4880-86F6-83B71265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7697B6E0-4521-4212-B4E3-8EF09660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B5C67B42-30F8-4F86-B9FE-579D8D98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77664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="" xmlns:a16="http://schemas.microsoft.com/office/drawing/2014/main" id="{717ED2CE-EC14-4C0B-B035-9255B6F7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9A3794E9-8A88-458F-B7DA-5C4EB5E45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FE7BCDE1-0E7B-41C5-8636-9752B461C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EA1A-E71C-4D13-8D71-FD4FF1F3DE03}" type="datetimeFigureOut">
              <a:rPr lang="sv-SE" smtClean="0"/>
              <a:pPr/>
              <a:t>2022-10-04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9D64F540-9464-4280-BEE9-9D1E4C2E3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F2B74278-2DA7-4CCD-9B80-515407BCD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6B2EE-C8DA-4294-8642-69B3E725D3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89285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1BC7A00-1A56-4D7C-9B00-734DD50C6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i="1" dirty="0">
                <a:latin typeface="Garamond" panose="02020404030301010803" pitchFamily="18" charset="0"/>
              </a:rPr>
              <a:t>Välkommen till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E4CE46A4-AAB7-4D32-8F88-A38FFED50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7200" b="1" dirty="0">
                <a:latin typeface="Garamond" panose="02020404030301010803" pitchFamily="18" charset="0"/>
              </a:rPr>
              <a:t>Ör</a:t>
            </a:r>
          </a:p>
        </p:txBody>
      </p:sp>
    </p:spTree>
    <p:extLst>
      <p:ext uri="{BB962C8B-B14F-4D97-AF65-F5344CB8AC3E}">
        <p14:creationId xmlns="" xmlns:p14="http://schemas.microsoft.com/office/powerpoint/2010/main" val="1219619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15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307336F3-DA58-426C-8C80-C7D4725F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sv-SE" dirty="0" err="1">
                <a:solidFill>
                  <a:srgbClr val="FFFFFF"/>
                </a:solidFill>
              </a:rPr>
              <a:t>Madenbäcken</a:t>
            </a:r>
            <a:r>
              <a:rPr lang="sv-SE" dirty="0">
                <a:solidFill>
                  <a:srgbClr val="FFFFFF"/>
                </a:solidFill>
              </a:rPr>
              <a:t/>
            </a:r>
            <a:br>
              <a:rPr lang="sv-SE" dirty="0">
                <a:solidFill>
                  <a:srgbClr val="FFFFFF"/>
                </a:solidFill>
              </a:rPr>
            </a:br>
            <a:r>
              <a:rPr lang="sv-SE" dirty="0">
                <a:solidFill>
                  <a:srgbClr val="FFFFFF"/>
                </a:solidFill>
              </a:rPr>
              <a:t> (Norra </a:t>
            </a:r>
            <a:r>
              <a:rPr lang="sv-SE" dirty="0" err="1">
                <a:solidFill>
                  <a:srgbClr val="FFFFFF"/>
                </a:solidFill>
              </a:rPr>
              <a:t>Råstabäcken</a:t>
            </a:r>
            <a:r>
              <a:rPr lang="sv-SE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4" name="image1.jpeg" descr="C:\Users\Margareta\Desktop\Råstabäcken\Bilder Madenbäcken\01 (30).JPG">
            <a:extLst>
              <a:ext uri="{FF2B5EF4-FFF2-40B4-BE49-F238E27FC236}">
                <a16:creationId xmlns="" xmlns:a16="http://schemas.microsoft.com/office/drawing/2014/main" id="{78329269-FB83-4971-A5C5-EAA464860ECB}"/>
              </a:ext>
            </a:extLst>
          </p:cNvPr>
          <p:cNvPicPr/>
          <p:nvPr/>
        </p:nvPicPr>
        <p:blipFill rotWithShape="1">
          <a:blip r:embed="rId2" cstate="print"/>
          <a:srcRect r="3337"/>
          <a:stretch/>
        </p:blipFill>
        <p:spPr>
          <a:xfrm>
            <a:off x="238175" y="367072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5746625E-8E05-4C37-A244-7EFD5F377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endParaRPr lang="sv-SE" sz="2000" dirty="0">
              <a:solidFill>
                <a:srgbClr val="FFFFFF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6BF1884A-0A7E-44A7-B74E-49FE4BE7E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184" y="929887"/>
            <a:ext cx="27708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NATURVÄRDEN VID </a:t>
            </a:r>
            <a:b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NORRA RÅSTABÄCKEN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 Sundbyberg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image2.jpeg" descr="conec">
            <a:extLst>
              <a:ext uri="{FF2B5EF4-FFF2-40B4-BE49-F238E27FC236}">
                <a16:creationId xmlns="" xmlns:a16="http://schemas.microsoft.com/office/drawing/2014/main" id="{FA3A41D3-D1DF-4B9A-9B8F-0710398C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48" y="5388071"/>
            <a:ext cx="2932112" cy="19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4757264E-287E-4666-B193-DEB3E101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526" y="4118029"/>
            <a:ext cx="3976218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kumimoji="0" lang="en-US" altLang="sv-S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kumimoji="0" lang="en-US" altLang="sv-SE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Friman</a:t>
            </a:r>
            <a:r>
              <a:rPr kumimoji="0" lang="en-US" altLang="sv-SE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kumimoji="0" lang="en-US" altLang="sv-SE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Ekologikonsult</a:t>
            </a:r>
            <a:r>
              <a:rPr kumimoji="0" lang="en-US" altLang="sv-SE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AB</a:t>
            </a:r>
            <a:endParaRPr kumimoji="0" lang="sv-SE" altLang="sv-SE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Oktober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2015</a:t>
            </a:r>
            <a:endParaRPr kumimoji="0" lang="en-US" altLang="sv-S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44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="" xmlns:a16="http://schemas.microsoft.com/office/drawing/2014/main" id="{56C20283-73E0-40EC-8AD8-057F581F6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8">
            <a:extLst>
              <a:ext uri="{FF2B5EF4-FFF2-40B4-BE49-F238E27FC236}">
                <a16:creationId xmlns="" xmlns:a16="http://schemas.microsoft.com/office/drawing/2014/main" id="{3FCC729B-E528-40C3-82D3-BA4375575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26">
            <a:extLst>
              <a:ext uri="{FF2B5EF4-FFF2-40B4-BE49-F238E27FC236}">
                <a16:creationId xmlns="" xmlns:a16="http://schemas.microsoft.com/office/drawing/2014/main" id="{58F1FB8D-1842-4A04-998D-6CF047AB2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88DFD037-47C0-4D38-945B-DD5D1826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99" y="256217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Norra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Råstabäcken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tshållare för bild 4">
            <a:extLst>
              <a:ext uri="{FF2B5EF4-FFF2-40B4-BE49-F238E27FC236}">
                <a16:creationId xmlns="" xmlns:a16="http://schemas.microsoft.com/office/drawing/2014/main" id="{5EF55945-A985-44A9-B882-55385EE6A6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652" r="4" b="2288"/>
          <a:stretch/>
        </p:blipFill>
        <p:spPr>
          <a:xfrm>
            <a:off x="7889046" y="815614"/>
            <a:ext cx="3622046" cy="5358538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D7C8950B-C4AA-4A75-B1C3-5C76712CD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6722" y="1577147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/>
              <a:t>Det </a:t>
            </a:r>
            <a:r>
              <a:rPr lang="en-US" sz="3200" b="1" dirty="0" err="1"/>
              <a:t>här</a:t>
            </a:r>
            <a:r>
              <a:rPr lang="en-US" sz="3200" b="1" dirty="0"/>
              <a:t> </a:t>
            </a:r>
            <a:r>
              <a:rPr lang="en-US" sz="3200" b="1" dirty="0" err="1"/>
              <a:t>är</a:t>
            </a:r>
            <a:r>
              <a:rPr lang="en-US" sz="3200" b="1" dirty="0"/>
              <a:t> </a:t>
            </a:r>
            <a:r>
              <a:rPr lang="en-US" sz="3200" b="1" dirty="0" err="1"/>
              <a:t>vad</a:t>
            </a:r>
            <a:r>
              <a:rPr lang="en-US" sz="3200" b="1" dirty="0"/>
              <a:t> </a:t>
            </a:r>
            <a:r>
              <a:rPr lang="en-US" sz="3200" b="1" dirty="0" err="1"/>
              <a:t>som</a:t>
            </a:r>
            <a:r>
              <a:rPr lang="en-US" sz="3200" b="1" dirty="0"/>
              <a:t> </a:t>
            </a:r>
            <a:r>
              <a:rPr lang="en-US" sz="3200" b="1" dirty="0" err="1"/>
              <a:t>föreslogs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359479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3B97FEF9-A17B-4C02-AC41-CD764EFBB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96" y="2308560"/>
            <a:ext cx="4728955" cy="299656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A2F562CC-DF31-445E-B967-00E09EC7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828" y="1051560"/>
            <a:ext cx="6172200" cy="475488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sv-SE" sz="3800" dirty="0"/>
              <a:t>De planerade husen närmast Mamsellstigen 2 och 4 ligger alltför nära (c:a 40 m).</a:t>
            </a:r>
          </a:p>
          <a:p>
            <a:pPr lvl="0"/>
            <a:r>
              <a:rPr lang="sv-SE" sz="3800" dirty="0"/>
              <a:t>Husen är två våningar högre än husen på Mamsell-stigen vilket skymmer ljusinsläpp vid årets mörkare årstider.</a:t>
            </a:r>
          </a:p>
          <a:p>
            <a:pPr lvl="0"/>
            <a:r>
              <a:rPr lang="sv-SE" sz="3800" dirty="0"/>
              <a:t>En mycket stor del av skogen måste tas bort vilket förminskar möjligheten att uppta koldioxid från trafiken på Ursviksvägen.</a:t>
            </a:r>
          </a:p>
          <a:p>
            <a:pPr lvl="0"/>
            <a:r>
              <a:rPr lang="sv-SE" sz="3800" dirty="0"/>
              <a:t>De planerade husen är alltför monotona och saknar karaktär som passar in i Örs omgivning.</a:t>
            </a:r>
          </a:p>
          <a:p>
            <a:pPr lvl="0"/>
            <a:r>
              <a:rPr lang="sv-SE" sz="3800" dirty="0"/>
              <a:t>Färgsättning på husen lyser inte upp utan förmörkar omgivningen.</a:t>
            </a:r>
          </a:p>
          <a:p>
            <a:pPr lvl="0"/>
            <a:r>
              <a:rPr lang="sv-SE" sz="3800" dirty="0"/>
              <a:t>I samband med byggnationen planerar man att minska bredden på Ursviksvägen till en fil i vardera riktningen, ta bort nuvarande mitträcke samt trafikljus. Vi anser att det försvårar för trafiken och att olycksrisken ökar.</a:t>
            </a:r>
          </a:p>
          <a:p>
            <a:pPr lvl="0"/>
            <a:r>
              <a:rPr lang="sv-SE" sz="3800" dirty="0"/>
              <a:t>Den nuvarande skogen tar upp mycket nederbörd direkt och om byggnationen genomförs måste vattnet ledas bort.</a:t>
            </a:r>
          </a:p>
          <a:p>
            <a:pPr lvl="0"/>
            <a:r>
              <a:rPr lang="sv-SE" sz="3800" dirty="0"/>
              <a:t>Byggnationen skapar en avskildhet mellan Hallonbergen och Ör, något man försökt undvika.</a:t>
            </a: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="" xmlns:a16="http://schemas.microsoft.com/office/drawing/2014/main" id="{7E867651-565B-4D54-9E88-72C1C0815A04}"/>
              </a:ext>
            </a:extLst>
          </p:cNvPr>
          <p:cNvSpPr txBox="1"/>
          <p:nvPr/>
        </p:nvSpPr>
        <p:spPr>
          <a:xfrm>
            <a:off x="958658" y="894080"/>
            <a:ext cx="3928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Garamond" panose="02020404030301010803" pitchFamily="18" charset="0"/>
              </a:rPr>
              <a:t>Förvaltarens Byggnationsförslag i Klockstapelskogen</a:t>
            </a:r>
          </a:p>
        </p:txBody>
      </p:sp>
    </p:spTree>
    <p:extLst>
      <p:ext uri="{BB962C8B-B14F-4D97-AF65-F5344CB8AC3E}">
        <p14:creationId xmlns="" xmlns:p14="http://schemas.microsoft.com/office/powerpoint/2010/main" val="188803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="" xmlns:a16="http://schemas.microsoft.com/office/drawing/2014/main" id="{5B07BEFF-E038-4226-BF7C-0AF54611CA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8693" y="1106127"/>
            <a:ext cx="10595888" cy="359268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="" xmlns:a16="http://schemas.microsoft.com/office/drawing/2014/main" id="{A03DEC61-2361-41F4-943A-86A7E92463FC}"/>
              </a:ext>
            </a:extLst>
          </p:cNvPr>
          <p:cNvSpPr txBox="1"/>
          <p:nvPr/>
        </p:nvSpPr>
        <p:spPr>
          <a:xfrm>
            <a:off x="1088692" y="488515"/>
            <a:ext cx="1059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>
                <a:latin typeface="Garamond" panose="02020404030301010803" pitchFamily="18" charset="0"/>
              </a:rPr>
              <a:t>HSB´s</a:t>
            </a:r>
            <a:r>
              <a:rPr lang="sv-SE" sz="2400" b="1" dirty="0">
                <a:latin typeface="Garamond" panose="02020404030301010803" pitchFamily="18" charset="0"/>
              </a:rPr>
              <a:t> förlag till byggnation längs </a:t>
            </a:r>
            <a:r>
              <a:rPr lang="sv-SE" sz="2400" b="1" dirty="0" err="1">
                <a:latin typeface="Garamond" panose="02020404030301010803" pitchFamily="18" charset="0"/>
              </a:rPr>
              <a:t>Örsvängens</a:t>
            </a:r>
            <a:r>
              <a:rPr lang="sv-SE" sz="2400" b="1" dirty="0">
                <a:latin typeface="Garamond" panose="02020404030301010803" pitchFamily="18" charset="0"/>
              </a:rPr>
              <a:t> norra sida (i Klockstapelskogen)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="" xmlns:a16="http://schemas.microsoft.com/office/drawing/2014/main" id="{5AB9C0DE-B74B-4613-ADEB-8627B2609E61}"/>
              </a:ext>
            </a:extLst>
          </p:cNvPr>
          <p:cNvSpPr txBox="1"/>
          <p:nvPr/>
        </p:nvSpPr>
        <p:spPr>
          <a:xfrm>
            <a:off x="1139729" y="4935255"/>
            <a:ext cx="926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här husen planeras innehålla c:a 170 lägenheter och passar bättre in i </a:t>
            </a:r>
            <a:r>
              <a:rPr lang="sv-SE" dirty="0" err="1"/>
              <a:t>Ör´s</a:t>
            </a:r>
            <a:r>
              <a:rPr lang="sv-SE" dirty="0"/>
              <a:t> byggnationsstil</a:t>
            </a:r>
          </a:p>
        </p:txBody>
      </p:sp>
    </p:spTree>
    <p:extLst>
      <p:ext uri="{BB962C8B-B14F-4D97-AF65-F5344CB8AC3E}">
        <p14:creationId xmlns="" xmlns:p14="http://schemas.microsoft.com/office/powerpoint/2010/main" val="102200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375FFB8C-4399-492F-8A30-20BCD808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Garamond" panose="02020404030301010803" pitchFamily="18" charset="0"/>
              </a:rPr>
              <a:t>Ör Torget </a:t>
            </a:r>
            <a:r>
              <a:rPr lang="sv-SE" sz="3200" dirty="0">
                <a:latin typeface="Garamond" panose="02020404030301010803" pitchFamily="18" charset="0"/>
              </a:rPr>
              <a:t>(Folkhems förslag)</a:t>
            </a:r>
            <a:endParaRPr lang="sv-SE" dirty="0">
              <a:latin typeface="Garamond" panose="02020404030301010803" pitchFamily="18" charset="0"/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="" xmlns:a16="http://schemas.microsoft.com/office/drawing/2014/main" id="{789E3E6E-9343-4BE3-A739-1054BDB298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4074006" cy="4872346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FF327F03-6F84-42BF-BD9E-A9F4E3443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1140" y="1825624"/>
            <a:ext cx="5992660" cy="5032375"/>
          </a:xfrm>
        </p:spPr>
        <p:txBody>
          <a:bodyPr>
            <a:normAutofit fontScale="32500" lnSpcReduction="20000"/>
          </a:bodyPr>
          <a:lstStyle/>
          <a:p>
            <a:pPr lvl="0"/>
            <a:endParaRPr lang="sv-SE" sz="5600" b="1" dirty="0"/>
          </a:p>
          <a:p>
            <a:pPr lvl="0"/>
            <a:r>
              <a:rPr lang="sv-SE" sz="5600" b="1" dirty="0"/>
              <a:t>De nya husen närmast Majeldsvägen är för  höga – och kommer att ta bort mycket av dagsljuset. </a:t>
            </a:r>
            <a:endParaRPr lang="sv-SE" sz="5600" dirty="0"/>
          </a:p>
          <a:p>
            <a:pPr lvl="0"/>
            <a:r>
              <a:rPr lang="sv-SE" sz="5600" b="1" dirty="0"/>
              <a:t>Byggnationen är för tät och luftighet saknas.</a:t>
            </a:r>
            <a:endParaRPr lang="sv-SE" sz="5600" dirty="0"/>
          </a:p>
          <a:p>
            <a:pPr lvl="0"/>
            <a:r>
              <a:rPr lang="sv-SE" sz="5600" b="1" dirty="0"/>
              <a:t>Husen närmast den framtida </a:t>
            </a:r>
            <a:r>
              <a:rPr lang="sv-SE" sz="5600" b="1" dirty="0" err="1"/>
              <a:t>Örskolan</a:t>
            </a:r>
            <a:r>
              <a:rPr lang="sv-SE" sz="5600" b="1" dirty="0"/>
              <a:t> är för höga och kommer skapa dåliga dagsljusförhållanden.</a:t>
            </a:r>
            <a:endParaRPr lang="sv-SE" sz="5600" dirty="0"/>
          </a:p>
          <a:p>
            <a:pPr lvl="0"/>
            <a:r>
              <a:rPr lang="sv-SE" sz="5600" b="1" dirty="0"/>
              <a:t>Området måste ”öppnas upp” för att skapa öppenhet och tillåta grönska där träd och annan grönska kan </a:t>
            </a:r>
            <a:r>
              <a:rPr lang="sv-SE" sz="5600" b="1" dirty="0" err="1"/>
              <a:t>planterass</a:t>
            </a:r>
            <a:r>
              <a:rPr lang="sv-SE" sz="5600" b="1" dirty="0"/>
              <a:t>.</a:t>
            </a:r>
            <a:endParaRPr lang="sv-SE" sz="5600" dirty="0"/>
          </a:p>
          <a:p>
            <a:pPr lvl="0"/>
            <a:r>
              <a:rPr lang="sv-SE" sz="5600" b="1" dirty="0"/>
              <a:t>Det måste finnas en väg från </a:t>
            </a:r>
            <a:r>
              <a:rPr lang="sv-SE" sz="5600" b="1" dirty="0" err="1"/>
              <a:t>Örsvängen</a:t>
            </a:r>
            <a:r>
              <a:rPr lang="sv-SE" sz="5600" b="1" dirty="0"/>
              <a:t> till både </a:t>
            </a:r>
            <a:r>
              <a:rPr lang="sv-SE" sz="5600" b="1" dirty="0" err="1"/>
              <a:t>Örskolan</a:t>
            </a:r>
            <a:r>
              <a:rPr lang="sv-SE" sz="5600" b="1" dirty="0"/>
              <a:t> och Blåklockans Daghem.</a:t>
            </a:r>
            <a:endParaRPr lang="sv-SE" sz="5600" dirty="0"/>
          </a:p>
          <a:p>
            <a:pPr lvl="0"/>
            <a:r>
              <a:rPr lang="sv-SE" sz="5600" b="1" dirty="0"/>
              <a:t>Husen planeras byggas i trä vilket avsevärt skiljer sig från nuvarande byggnationsstil i Ör.</a:t>
            </a:r>
            <a:endParaRPr lang="sv-SE" sz="5600" dirty="0"/>
          </a:p>
          <a:p>
            <a:pPr lvl="0"/>
            <a:r>
              <a:rPr lang="sv-SE" sz="5600" b="1" dirty="0"/>
              <a:t>Genom alla föreslagna tillbyggnader kommer trafikflödet genom Ör att kraftigt öka såväl som behovet av antalet parkeringsplatser.</a:t>
            </a:r>
            <a:endParaRPr lang="sv-SE" sz="5600" dirty="0"/>
          </a:p>
          <a:p>
            <a:pPr marL="0" indent="0">
              <a:buNone/>
            </a:pPr>
            <a:r>
              <a:rPr lang="sv-SE" sz="5600" i="1" dirty="0"/>
              <a:t/>
            </a:r>
            <a:br>
              <a:rPr lang="sv-SE" sz="5600" i="1" dirty="0"/>
            </a:br>
            <a:r>
              <a:rPr lang="sv-SE" i="1" dirty="0"/>
              <a:t/>
            </a:r>
            <a:br>
              <a:rPr lang="sv-SE" i="1" dirty="0"/>
            </a:b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82414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D1876DB-5D69-4A1D-837D-3B3A1BB5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7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Garamond" panose="02020404030301010803" pitchFamily="18" charset="0"/>
              </a:rPr>
              <a:t>Det här är Nätverkets förslag - </a:t>
            </a:r>
            <a:r>
              <a:rPr lang="sv-SE" sz="2800" b="1" dirty="0">
                <a:latin typeface="Garamond" panose="02020404030301010803" pitchFamily="18" charset="0"/>
              </a:rPr>
              <a:t>för </a:t>
            </a:r>
            <a:r>
              <a:rPr lang="sv-SE" sz="2800" b="1" dirty="0" err="1">
                <a:latin typeface="Garamond" panose="02020404030301010803" pitchFamily="18" charset="0"/>
              </a:rPr>
              <a:t>Örtorget</a:t>
            </a:r>
            <a:endParaRPr lang="sv-SE" sz="4000" b="1" dirty="0">
              <a:latin typeface="Garamond" panose="02020404030301010803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="" xmlns:a16="http://schemas.microsoft.com/office/drawing/2014/main" id="{AFFEFA70-74B4-4523-B2F1-4188DC49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154"/>
            <a:ext cx="6645216" cy="5162810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="" xmlns:a16="http://schemas.microsoft.com/office/drawing/2014/main" id="{17B4C8AE-AB2D-4269-A023-C9B91C95A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253331"/>
            <a:ext cx="5181600" cy="4351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57150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v-SE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v-SE" sz="12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Örsvängen</a:t>
            </a:r>
            <a:r>
              <a:rPr lang="sv-SE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följer i princip den rutt som bussen idag tar. </a:t>
            </a:r>
            <a:endParaRPr lang="sv-SE" sz="1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158115" indent="-180340"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 totala byggbara ytan på torget är beräknad till c:a 3 750 kvm.</a:t>
            </a:r>
            <a:endParaRPr lang="sv-SE" sz="1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158115" indent="-180340"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Husen och området är inritade i huvudsak skala 1:50. </a:t>
            </a:r>
            <a:endParaRPr lang="sv-SE" sz="1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158115" indent="-180340"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Husen anges i höjd som t.ex. 4 våningar. Markplanet är inte inkluderat i antal våningar. Står huset i Ör Torgets markplan blir huset alltså 5 våningar högt. </a:t>
            </a:r>
            <a:endParaRPr lang="sv-SE" sz="1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158115" indent="-180340"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nya husen på Torget och mot Majeldsvägen och </a:t>
            </a:r>
            <a:r>
              <a:rPr lang="sv-SE" sz="12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Örskolan</a:t>
            </a:r>
            <a:r>
              <a:rPr lang="sv-SE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är höjdmässigt begränsade till 4 alt. 5 våningar för att tillåta så mycket dags-/solljus som möjligt.</a:t>
            </a:r>
            <a:endParaRPr lang="sv-SE" sz="1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158115" indent="-180340"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 gröna ytan som ”blir kvar” blir ungefär 45 x 20 m = 900 kvm. Här föreslås planering av t.ex. träd och annan grönska samt att bänkar och odlingslådor samt gångvägar installeras.</a:t>
            </a:r>
            <a:endParaRPr lang="sv-SE" sz="1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158115" indent="-180340"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Tillgängliga bo-ytor är teoretiskt beräknade (se vidare specifikationen av varje enskilt hus.</a:t>
            </a:r>
            <a:endParaRPr lang="sv-SE" sz="1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58115" algn="ctr"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25682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6918796-2918-40D6-BE3A-4600C47FC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66BF220-E3A8-4325-9712-69F732E7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Antal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bostäder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Ör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Torget</a:t>
            </a:r>
            <a:r>
              <a:rPr lang="en-US" sz="3200" b="1" dirty="0">
                <a:solidFill>
                  <a:schemeClr val="bg1"/>
                </a:solidFill>
              </a:rPr>
              <a:t> (</a:t>
            </a:r>
            <a:r>
              <a:rPr lang="en-US" sz="3200" b="1" dirty="0" err="1">
                <a:solidFill>
                  <a:schemeClr val="bg1"/>
                </a:solidFill>
              </a:rPr>
              <a:t>uppskattat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="" xmlns:a16="http://schemas.microsoft.com/office/drawing/2014/main" id="{8FA3C39E-C18B-4EED-8602-54AA123ACA3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969708309"/>
              </p:ext>
            </p:extLst>
          </p:nvPr>
        </p:nvGraphicFramePr>
        <p:xfrm>
          <a:off x="838200" y="2558768"/>
          <a:ext cx="10515606" cy="2949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889">
                  <a:extLst>
                    <a:ext uri="{9D8B030D-6E8A-4147-A177-3AD203B41FA5}">
                      <a16:colId xmlns="" xmlns:a16="http://schemas.microsoft.com/office/drawing/2014/main" val="3614278799"/>
                    </a:ext>
                  </a:extLst>
                </a:gridCol>
                <a:gridCol w="1317529">
                  <a:extLst>
                    <a:ext uri="{9D8B030D-6E8A-4147-A177-3AD203B41FA5}">
                      <a16:colId xmlns="" xmlns:a16="http://schemas.microsoft.com/office/drawing/2014/main" val="2353685076"/>
                    </a:ext>
                  </a:extLst>
                </a:gridCol>
                <a:gridCol w="1506889">
                  <a:extLst>
                    <a:ext uri="{9D8B030D-6E8A-4147-A177-3AD203B41FA5}">
                      <a16:colId xmlns="" xmlns:a16="http://schemas.microsoft.com/office/drawing/2014/main" val="691979872"/>
                    </a:ext>
                  </a:extLst>
                </a:gridCol>
                <a:gridCol w="1380662">
                  <a:extLst>
                    <a:ext uri="{9D8B030D-6E8A-4147-A177-3AD203B41FA5}">
                      <a16:colId xmlns="" xmlns:a16="http://schemas.microsoft.com/office/drawing/2014/main" val="3326159924"/>
                    </a:ext>
                  </a:extLst>
                </a:gridCol>
                <a:gridCol w="1071889">
                  <a:extLst>
                    <a:ext uri="{9D8B030D-6E8A-4147-A177-3AD203B41FA5}">
                      <a16:colId xmlns="" xmlns:a16="http://schemas.microsoft.com/office/drawing/2014/main" val="1134241158"/>
                    </a:ext>
                  </a:extLst>
                </a:gridCol>
                <a:gridCol w="1531690">
                  <a:extLst>
                    <a:ext uri="{9D8B030D-6E8A-4147-A177-3AD203B41FA5}">
                      <a16:colId xmlns="" xmlns:a16="http://schemas.microsoft.com/office/drawing/2014/main" val="3650681084"/>
                    </a:ext>
                  </a:extLst>
                </a:gridCol>
                <a:gridCol w="1317529">
                  <a:extLst>
                    <a:ext uri="{9D8B030D-6E8A-4147-A177-3AD203B41FA5}">
                      <a16:colId xmlns="" xmlns:a16="http://schemas.microsoft.com/office/drawing/2014/main" val="1212489845"/>
                    </a:ext>
                  </a:extLst>
                </a:gridCol>
                <a:gridCol w="1317529">
                  <a:extLst>
                    <a:ext uri="{9D8B030D-6E8A-4147-A177-3AD203B41FA5}">
                      <a16:colId xmlns="" xmlns:a16="http://schemas.microsoft.com/office/drawing/2014/main" val="1155761821"/>
                    </a:ext>
                  </a:extLst>
                </a:gridCol>
              </a:tblGrid>
              <a:tr h="374954">
                <a:tc>
                  <a:txBody>
                    <a:bodyPr/>
                    <a:lstStyle/>
                    <a:p>
                      <a:pPr algn="l" fontAlgn="b"/>
                      <a:endParaRPr lang="sv-SE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l x b 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Total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Antal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Trapp +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Beräknad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Beräknat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Storlek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extLst>
                  <a:ext uri="{0D108BD9-81ED-4DB2-BD59-A6C34878D82A}">
                    <a16:rowId xmlns="" xmlns:a16="http://schemas.microsoft.com/office/drawing/2014/main" val="284295545"/>
                  </a:ext>
                </a:extLst>
              </a:tr>
              <a:tr h="374954">
                <a:tc>
                  <a:txBody>
                    <a:bodyPr/>
                    <a:lstStyle/>
                    <a:p>
                      <a:pPr algn="l" fontAlgn="b"/>
                      <a:endParaRPr lang="sv-SE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 dirty="0">
                          <a:effectLst/>
                        </a:rPr>
                        <a:t>mark-yta</a:t>
                      </a:r>
                      <a:endParaRPr lang="sv-SE" sz="2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 dirty="0">
                          <a:effectLst/>
                        </a:rPr>
                        <a:t>mark-yta</a:t>
                      </a:r>
                      <a:endParaRPr lang="sv-SE" sz="2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>
                          <a:effectLst/>
                        </a:rPr>
                        <a:t>våningar</a:t>
                      </a:r>
                      <a:endParaRPr lang="sv-SE" sz="2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 dirty="0">
                          <a:effectLst/>
                        </a:rPr>
                        <a:t>hiss</a:t>
                      </a:r>
                      <a:endParaRPr lang="sv-SE" sz="2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 dirty="0">
                          <a:effectLst/>
                        </a:rPr>
                        <a:t> </a:t>
                      </a:r>
                      <a:r>
                        <a:rPr lang="sv-SE" sz="2100" u="sng" strike="noStrike" dirty="0" err="1">
                          <a:effectLst/>
                        </a:rPr>
                        <a:t>tillg</a:t>
                      </a:r>
                      <a:r>
                        <a:rPr lang="sv-SE" sz="2100" u="sng" strike="noStrike" dirty="0">
                          <a:effectLst/>
                        </a:rPr>
                        <a:t>. bo-yta</a:t>
                      </a:r>
                      <a:endParaRPr lang="sv-SE" sz="2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 dirty="0">
                          <a:effectLst/>
                        </a:rPr>
                        <a:t>antal </a:t>
                      </a:r>
                      <a:r>
                        <a:rPr lang="sv-SE" sz="2100" u="sng" strike="noStrike" dirty="0" err="1">
                          <a:effectLst/>
                        </a:rPr>
                        <a:t>lgh</a:t>
                      </a:r>
                      <a:endParaRPr lang="sv-SE" sz="2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 dirty="0" err="1">
                          <a:effectLst/>
                        </a:rPr>
                        <a:t>lgh</a:t>
                      </a:r>
                      <a:endParaRPr lang="sv-SE" sz="2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65" marR="11165" marT="11165" marB="0" anchor="b"/>
                </a:tc>
                <a:extLst>
                  <a:ext uri="{0D108BD9-81ED-4DB2-BD59-A6C34878D82A}">
                    <a16:rowId xmlns="" xmlns:a16="http://schemas.microsoft.com/office/drawing/2014/main" val="3159383266"/>
                  </a:ext>
                </a:extLst>
              </a:tr>
              <a:tr h="439917">
                <a:tc>
                  <a:txBody>
                    <a:bodyPr/>
                    <a:lstStyle/>
                    <a:p>
                      <a:pPr algn="l" fontAlgn="b"/>
                      <a:r>
                        <a:rPr lang="sv-SE" sz="2600" u="none" strike="noStrike">
                          <a:effectLst/>
                        </a:rPr>
                        <a:t>Hus 1</a:t>
                      </a:r>
                      <a:endParaRPr lang="sv-SE" sz="26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25 x 25 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 dirty="0">
                          <a:effectLst/>
                        </a:rPr>
                        <a:t>625 kvm</a:t>
                      </a:r>
                      <a:endParaRPr lang="sv-SE" sz="2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 dirty="0">
                          <a:effectLst/>
                        </a:rPr>
                        <a:t>4 + mark</a:t>
                      </a:r>
                      <a:endParaRPr lang="sv-SE" sz="2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 dirty="0">
                          <a:effectLst/>
                        </a:rPr>
                        <a:t> 1 </a:t>
                      </a:r>
                      <a:r>
                        <a:rPr lang="sv-SE" sz="2100" u="none" strike="noStrike" dirty="0" err="1">
                          <a:effectLst/>
                        </a:rPr>
                        <a:t>st</a:t>
                      </a:r>
                      <a:endParaRPr lang="sv-SE" sz="2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2 300 kvm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32 st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70 kvm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extLst>
                  <a:ext uri="{0D108BD9-81ED-4DB2-BD59-A6C34878D82A}">
                    <a16:rowId xmlns="" xmlns:a16="http://schemas.microsoft.com/office/drawing/2014/main" val="2173534771"/>
                  </a:ext>
                </a:extLst>
              </a:tr>
              <a:tr h="439917">
                <a:tc>
                  <a:txBody>
                    <a:bodyPr/>
                    <a:lstStyle/>
                    <a:p>
                      <a:pPr algn="l" fontAlgn="b"/>
                      <a:r>
                        <a:rPr lang="sv-SE" sz="2600" u="none" strike="noStrike">
                          <a:effectLst/>
                        </a:rPr>
                        <a:t>Hus 2</a:t>
                      </a:r>
                      <a:endParaRPr lang="sv-SE" sz="26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20 x 20 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400 kvm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4 + mark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 1 st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1 400 kvm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25 st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55 kvm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extLst>
                  <a:ext uri="{0D108BD9-81ED-4DB2-BD59-A6C34878D82A}">
                    <a16:rowId xmlns="" xmlns:a16="http://schemas.microsoft.com/office/drawing/2014/main" val="3118466445"/>
                  </a:ext>
                </a:extLst>
              </a:tr>
              <a:tr h="439917">
                <a:tc>
                  <a:txBody>
                    <a:bodyPr/>
                    <a:lstStyle/>
                    <a:p>
                      <a:pPr algn="l" fontAlgn="b"/>
                      <a:r>
                        <a:rPr lang="sv-SE" sz="2600" u="none" strike="noStrike">
                          <a:effectLst/>
                        </a:rPr>
                        <a:t>Hus 3</a:t>
                      </a:r>
                      <a:endParaRPr lang="sv-SE" sz="26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20 x 20 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400 kvm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 dirty="0">
                          <a:effectLst/>
                        </a:rPr>
                        <a:t>5 + mark </a:t>
                      </a:r>
                      <a:endParaRPr lang="sv-SE" sz="2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1 st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700 kvm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20 st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none" strike="noStrike">
                          <a:effectLst/>
                        </a:rPr>
                        <a:t>20 kvm</a:t>
                      </a:r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extLst>
                  <a:ext uri="{0D108BD9-81ED-4DB2-BD59-A6C34878D82A}">
                    <a16:rowId xmlns="" xmlns:a16="http://schemas.microsoft.com/office/drawing/2014/main" val="735507403"/>
                  </a:ext>
                </a:extLst>
              </a:tr>
              <a:tr h="439917">
                <a:tc>
                  <a:txBody>
                    <a:bodyPr/>
                    <a:lstStyle/>
                    <a:p>
                      <a:pPr algn="l" fontAlgn="b"/>
                      <a:r>
                        <a:rPr lang="sv-SE" sz="2600" u="sng" strike="noStrike">
                          <a:effectLst/>
                        </a:rPr>
                        <a:t>Hus 4</a:t>
                      </a:r>
                      <a:endParaRPr lang="sv-SE" sz="2600" b="1" i="0" u="sng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>
                          <a:effectLst/>
                        </a:rPr>
                        <a:t>20 x 30 m</a:t>
                      </a:r>
                      <a:endParaRPr lang="sv-SE" sz="2100" b="0" i="0" u="sng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>
                          <a:effectLst/>
                        </a:rPr>
                        <a:t>600 kvm</a:t>
                      </a:r>
                      <a:endParaRPr lang="sv-SE" sz="2100" b="0" i="0" u="sng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>
                          <a:effectLst/>
                        </a:rPr>
                        <a:t>6 + mark</a:t>
                      </a:r>
                      <a:endParaRPr lang="sv-SE" sz="2100" b="0" i="0" u="sng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>
                          <a:effectLst/>
                        </a:rPr>
                        <a:t>2 st</a:t>
                      </a:r>
                      <a:endParaRPr lang="sv-SE" sz="2100" b="0" i="0" u="sng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>
                          <a:effectLst/>
                        </a:rPr>
                        <a:t>3 000 kvm</a:t>
                      </a:r>
                      <a:endParaRPr lang="sv-SE" sz="2100" b="0" i="0" u="sng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>
                          <a:effectLst/>
                        </a:rPr>
                        <a:t>100 st</a:t>
                      </a:r>
                      <a:endParaRPr lang="sv-SE" sz="2100" b="0" i="0" u="sng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100" u="sng" strike="noStrike" dirty="0">
                          <a:effectLst/>
                        </a:rPr>
                        <a:t>70 kvm</a:t>
                      </a:r>
                      <a:endParaRPr lang="sv-SE" sz="2100" b="0" i="0" u="sng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extLst>
                  <a:ext uri="{0D108BD9-81ED-4DB2-BD59-A6C34878D82A}">
                    <a16:rowId xmlns="" xmlns:a16="http://schemas.microsoft.com/office/drawing/2014/main" val="3309334700"/>
                  </a:ext>
                </a:extLst>
              </a:tr>
              <a:tr h="439917">
                <a:tc>
                  <a:txBody>
                    <a:bodyPr/>
                    <a:lstStyle/>
                    <a:p>
                      <a:pPr algn="l" fontAlgn="b"/>
                      <a:endParaRPr lang="sv-SE" sz="1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600" u="none" strike="noStrike" dirty="0">
                          <a:effectLst/>
                        </a:rPr>
                        <a:t>2 025 kvm</a:t>
                      </a:r>
                      <a:endParaRPr lang="sv-SE" sz="2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6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6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600" u="none" strike="noStrike">
                          <a:effectLst/>
                        </a:rPr>
                        <a:t>7 400 kvm</a:t>
                      </a:r>
                      <a:endParaRPr lang="sv-SE" sz="26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600" u="none" strike="noStrike">
                          <a:effectLst/>
                        </a:rPr>
                        <a:t>177 st</a:t>
                      </a:r>
                      <a:endParaRPr lang="sv-SE" sz="26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2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165" marR="11165" marT="11165" marB="0" anchor="b"/>
                </a:tc>
                <a:extLst>
                  <a:ext uri="{0D108BD9-81ED-4DB2-BD59-A6C34878D82A}">
                    <a16:rowId xmlns="" xmlns:a16="http://schemas.microsoft.com/office/drawing/2014/main" val="420117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50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="" xmlns:a16="http://schemas.microsoft.com/office/drawing/2014/main" id="{93CBD084-C664-4F84-83F3-1C197DC8D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4" y="81280"/>
            <a:ext cx="10282772" cy="6858000"/>
          </a:xfrm>
          <a:prstGeom prst="rect">
            <a:avLst/>
          </a:prstGeom>
        </p:spPr>
      </p:pic>
      <p:sp>
        <p:nvSpPr>
          <p:cNvPr id="7" name="Frihandsfigur: Form 6">
            <a:extLst>
              <a:ext uri="{FF2B5EF4-FFF2-40B4-BE49-F238E27FC236}">
                <a16:creationId xmlns="" xmlns:a16="http://schemas.microsoft.com/office/drawing/2014/main" id="{04C748AD-E74E-453C-A7FD-6962D49A4C85}"/>
              </a:ext>
            </a:extLst>
          </p:cNvPr>
          <p:cNvSpPr/>
          <p:nvPr/>
        </p:nvSpPr>
        <p:spPr>
          <a:xfrm>
            <a:off x="1885850" y="-34855"/>
            <a:ext cx="6403769" cy="6381129"/>
          </a:xfrm>
          <a:custGeom>
            <a:avLst/>
            <a:gdLst>
              <a:gd name="connsiteX0" fmla="*/ 623670 w 6403769"/>
              <a:gd name="connsiteY0" fmla="*/ 258375 h 6381129"/>
              <a:gd name="connsiteX1" fmla="*/ 5236310 w 6403769"/>
              <a:gd name="connsiteY1" fmla="*/ 654615 h 6381129"/>
              <a:gd name="connsiteX2" fmla="*/ 6049110 w 6403769"/>
              <a:gd name="connsiteY2" fmla="*/ 5907335 h 6381129"/>
              <a:gd name="connsiteX3" fmla="*/ 349350 w 6403769"/>
              <a:gd name="connsiteY3" fmla="*/ 5663495 h 6381129"/>
              <a:gd name="connsiteX4" fmla="*/ 593190 w 6403769"/>
              <a:gd name="connsiteY4" fmla="*/ 1762055 h 6381129"/>
              <a:gd name="connsiteX5" fmla="*/ 349350 w 6403769"/>
              <a:gd name="connsiteY5" fmla="*/ 441255 h 6381129"/>
              <a:gd name="connsiteX6" fmla="*/ 1314550 w 6403769"/>
              <a:gd name="connsiteY6" fmla="*/ 288855 h 6381129"/>
              <a:gd name="connsiteX7" fmla="*/ 1294230 w 6403769"/>
              <a:gd name="connsiteY7" fmla="*/ 299015 h 638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3769" h="6381129">
                <a:moveTo>
                  <a:pt x="623670" y="258375"/>
                </a:moveTo>
                <a:cubicBezTo>
                  <a:pt x="2477870" y="-14252"/>
                  <a:pt x="4332070" y="-286878"/>
                  <a:pt x="5236310" y="654615"/>
                </a:cubicBezTo>
                <a:cubicBezTo>
                  <a:pt x="6140550" y="1596108"/>
                  <a:pt x="6863603" y="5072522"/>
                  <a:pt x="6049110" y="5907335"/>
                </a:cubicBezTo>
                <a:cubicBezTo>
                  <a:pt x="5234617" y="6742148"/>
                  <a:pt x="1258670" y="6354375"/>
                  <a:pt x="349350" y="5663495"/>
                </a:cubicBezTo>
                <a:cubicBezTo>
                  <a:pt x="-559970" y="4972615"/>
                  <a:pt x="593190" y="2632428"/>
                  <a:pt x="593190" y="1762055"/>
                </a:cubicBezTo>
                <a:cubicBezTo>
                  <a:pt x="593190" y="891682"/>
                  <a:pt x="229123" y="686788"/>
                  <a:pt x="349350" y="441255"/>
                </a:cubicBezTo>
                <a:cubicBezTo>
                  <a:pt x="469577" y="195722"/>
                  <a:pt x="1157070" y="312562"/>
                  <a:pt x="1314550" y="288855"/>
                </a:cubicBezTo>
                <a:cubicBezTo>
                  <a:pt x="1472030" y="265148"/>
                  <a:pt x="1383130" y="282081"/>
                  <a:pt x="1294230" y="2990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="" xmlns:a16="http://schemas.microsoft.com/office/drawing/2014/main" id="{F45F11D2-D545-4716-827D-6FD0D9DB2DD7}"/>
              </a:ext>
            </a:extLst>
          </p:cNvPr>
          <p:cNvSpPr/>
          <p:nvPr/>
        </p:nvSpPr>
        <p:spPr>
          <a:xfrm>
            <a:off x="2174239" y="389828"/>
            <a:ext cx="5608320" cy="5927777"/>
          </a:xfrm>
          <a:custGeom>
            <a:avLst/>
            <a:gdLst>
              <a:gd name="connsiteX0" fmla="*/ 464025 w 5896817"/>
              <a:gd name="connsiteY0" fmla="*/ 143339 h 5978583"/>
              <a:gd name="connsiteX1" fmla="*/ 4467065 w 5896817"/>
              <a:gd name="connsiteY1" fmla="*/ 448139 h 5978583"/>
              <a:gd name="connsiteX2" fmla="*/ 5056345 w 5896817"/>
              <a:gd name="connsiteY2" fmla="*/ 2134699 h 5978583"/>
              <a:gd name="connsiteX3" fmla="*/ 5290025 w 5896817"/>
              <a:gd name="connsiteY3" fmla="*/ 3394539 h 5978583"/>
              <a:gd name="connsiteX4" fmla="*/ 5574505 w 5896817"/>
              <a:gd name="connsiteY4" fmla="*/ 5639899 h 5978583"/>
              <a:gd name="connsiteX5" fmla="*/ 301465 w 5896817"/>
              <a:gd name="connsiteY5" fmla="*/ 5568779 h 5978583"/>
              <a:gd name="connsiteX6" fmla="*/ 626585 w 5896817"/>
              <a:gd name="connsiteY6" fmla="*/ 1850219 h 5978583"/>
              <a:gd name="connsiteX7" fmla="*/ 443705 w 5896817"/>
              <a:gd name="connsiteY7" fmla="*/ 275419 h 5978583"/>
              <a:gd name="connsiteX8" fmla="*/ 1662905 w 5896817"/>
              <a:gd name="connsiteY8" fmla="*/ 1099 h 5978583"/>
              <a:gd name="connsiteX9" fmla="*/ 1662905 w 5896817"/>
              <a:gd name="connsiteY9" fmla="*/ 1099 h 5978583"/>
              <a:gd name="connsiteX0" fmla="*/ 535184 w 5967976"/>
              <a:gd name="connsiteY0" fmla="*/ 143339 h 5978583"/>
              <a:gd name="connsiteX1" fmla="*/ 4538224 w 5967976"/>
              <a:gd name="connsiteY1" fmla="*/ 448139 h 5978583"/>
              <a:gd name="connsiteX2" fmla="*/ 5127504 w 5967976"/>
              <a:gd name="connsiteY2" fmla="*/ 2134699 h 5978583"/>
              <a:gd name="connsiteX3" fmla="*/ 5361184 w 5967976"/>
              <a:gd name="connsiteY3" fmla="*/ 3394539 h 5978583"/>
              <a:gd name="connsiteX4" fmla="*/ 5645664 w 5967976"/>
              <a:gd name="connsiteY4" fmla="*/ 5639899 h 5978583"/>
              <a:gd name="connsiteX5" fmla="*/ 372624 w 5967976"/>
              <a:gd name="connsiteY5" fmla="*/ 5568779 h 5978583"/>
              <a:gd name="connsiteX6" fmla="*/ 443744 w 5967976"/>
              <a:gd name="connsiteY6" fmla="*/ 1850219 h 5978583"/>
              <a:gd name="connsiteX7" fmla="*/ 514864 w 5967976"/>
              <a:gd name="connsiteY7" fmla="*/ 275419 h 5978583"/>
              <a:gd name="connsiteX8" fmla="*/ 1734064 w 5967976"/>
              <a:gd name="connsiteY8" fmla="*/ 1099 h 5978583"/>
              <a:gd name="connsiteX9" fmla="*/ 1734064 w 5967976"/>
              <a:gd name="connsiteY9" fmla="*/ 1099 h 5978583"/>
              <a:gd name="connsiteX0" fmla="*/ 619390 w 6052182"/>
              <a:gd name="connsiteY0" fmla="*/ 143339 h 5890855"/>
              <a:gd name="connsiteX1" fmla="*/ 4622430 w 6052182"/>
              <a:gd name="connsiteY1" fmla="*/ 448139 h 5890855"/>
              <a:gd name="connsiteX2" fmla="*/ 5211710 w 6052182"/>
              <a:gd name="connsiteY2" fmla="*/ 2134699 h 5890855"/>
              <a:gd name="connsiteX3" fmla="*/ 5445390 w 6052182"/>
              <a:gd name="connsiteY3" fmla="*/ 3394539 h 5890855"/>
              <a:gd name="connsiteX4" fmla="*/ 5729870 w 6052182"/>
              <a:gd name="connsiteY4" fmla="*/ 5639899 h 5890855"/>
              <a:gd name="connsiteX5" fmla="*/ 456830 w 6052182"/>
              <a:gd name="connsiteY5" fmla="*/ 5568779 h 5890855"/>
              <a:gd name="connsiteX6" fmla="*/ 284110 w 6052182"/>
              <a:gd name="connsiteY6" fmla="*/ 3252299 h 5890855"/>
              <a:gd name="connsiteX7" fmla="*/ 527950 w 6052182"/>
              <a:gd name="connsiteY7" fmla="*/ 1850219 h 5890855"/>
              <a:gd name="connsiteX8" fmla="*/ 599070 w 6052182"/>
              <a:gd name="connsiteY8" fmla="*/ 275419 h 5890855"/>
              <a:gd name="connsiteX9" fmla="*/ 1818270 w 6052182"/>
              <a:gd name="connsiteY9" fmla="*/ 1099 h 5890855"/>
              <a:gd name="connsiteX10" fmla="*/ 1818270 w 6052182"/>
              <a:gd name="connsiteY10" fmla="*/ 1099 h 5890855"/>
              <a:gd name="connsiteX0" fmla="*/ 474958 w 5907750"/>
              <a:gd name="connsiteY0" fmla="*/ 143339 h 5883869"/>
              <a:gd name="connsiteX1" fmla="*/ 4477998 w 5907750"/>
              <a:gd name="connsiteY1" fmla="*/ 448139 h 5883869"/>
              <a:gd name="connsiteX2" fmla="*/ 5067278 w 5907750"/>
              <a:gd name="connsiteY2" fmla="*/ 2134699 h 5883869"/>
              <a:gd name="connsiteX3" fmla="*/ 5300958 w 5907750"/>
              <a:gd name="connsiteY3" fmla="*/ 3394539 h 5883869"/>
              <a:gd name="connsiteX4" fmla="*/ 5585438 w 5907750"/>
              <a:gd name="connsiteY4" fmla="*/ 5639899 h 5883869"/>
              <a:gd name="connsiteX5" fmla="*/ 312398 w 5907750"/>
              <a:gd name="connsiteY5" fmla="*/ 5568779 h 5883869"/>
              <a:gd name="connsiteX6" fmla="*/ 586718 w 5907750"/>
              <a:gd name="connsiteY6" fmla="*/ 3374219 h 5883869"/>
              <a:gd name="connsiteX7" fmla="*/ 383518 w 5907750"/>
              <a:gd name="connsiteY7" fmla="*/ 1850219 h 5883869"/>
              <a:gd name="connsiteX8" fmla="*/ 454638 w 5907750"/>
              <a:gd name="connsiteY8" fmla="*/ 275419 h 5883869"/>
              <a:gd name="connsiteX9" fmla="*/ 1673838 w 5907750"/>
              <a:gd name="connsiteY9" fmla="*/ 1099 h 5883869"/>
              <a:gd name="connsiteX10" fmla="*/ 1673838 w 5907750"/>
              <a:gd name="connsiteY10" fmla="*/ 1099 h 5883869"/>
              <a:gd name="connsiteX0" fmla="*/ 162560 w 5595352"/>
              <a:gd name="connsiteY0" fmla="*/ 143339 h 5883869"/>
              <a:gd name="connsiteX1" fmla="*/ 4165600 w 5595352"/>
              <a:gd name="connsiteY1" fmla="*/ 448139 h 5883869"/>
              <a:gd name="connsiteX2" fmla="*/ 4754880 w 5595352"/>
              <a:gd name="connsiteY2" fmla="*/ 2134699 h 5883869"/>
              <a:gd name="connsiteX3" fmla="*/ 4988560 w 5595352"/>
              <a:gd name="connsiteY3" fmla="*/ 3394539 h 5883869"/>
              <a:gd name="connsiteX4" fmla="*/ 5273040 w 5595352"/>
              <a:gd name="connsiteY4" fmla="*/ 5639899 h 5883869"/>
              <a:gd name="connsiteX5" fmla="*/ 0 w 5595352"/>
              <a:gd name="connsiteY5" fmla="*/ 5568779 h 5883869"/>
              <a:gd name="connsiteX6" fmla="*/ 274320 w 5595352"/>
              <a:gd name="connsiteY6" fmla="*/ 3374219 h 5883869"/>
              <a:gd name="connsiteX7" fmla="*/ 71120 w 5595352"/>
              <a:gd name="connsiteY7" fmla="*/ 1850219 h 5883869"/>
              <a:gd name="connsiteX8" fmla="*/ 142240 w 5595352"/>
              <a:gd name="connsiteY8" fmla="*/ 275419 h 5883869"/>
              <a:gd name="connsiteX9" fmla="*/ 1361440 w 5595352"/>
              <a:gd name="connsiteY9" fmla="*/ 1099 h 5883869"/>
              <a:gd name="connsiteX10" fmla="*/ 1361440 w 5595352"/>
              <a:gd name="connsiteY10" fmla="*/ 1099 h 5883869"/>
              <a:gd name="connsiteX0" fmla="*/ 325120 w 5769754"/>
              <a:gd name="connsiteY0" fmla="*/ 143339 h 5905039"/>
              <a:gd name="connsiteX1" fmla="*/ 4328160 w 5769754"/>
              <a:gd name="connsiteY1" fmla="*/ 448139 h 5905039"/>
              <a:gd name="connsiteX2" fmla="*/ 4917440 w 5769754"/>
              <a:gd name="connsiteY2" fmla="*/ 2134699 h 5905039"/>
              <a:gd name="connsiteX3" fmla="*/ 5151120 w 5769754"/>
              <a:gd name="connsiteY3" fmla="*/ 3394539 h 5905039"/>
              <a:gd name="connsiteX4" fmla="*/ 5435600 w 5769754"/>
              <a:gd name="connsiteY4" fmla="*/ 5639899 h 5905039"/>
              <a:gd name="connsiteX5" fmla="*/ 0 w 5769754"/>
              <a:gd name="connsiteY5" fmla="*/ 5609419 h 5905039"/>
              <a:gd name="connsiteX6" fmla="*/ 436880 w 5769754"/>
              <a:gd name="connsiteY6" fmla="*/ 3374219 h 5905039"/>
              <a:gd name="connsiteX7" fmla="*/ 233680 w 5769754"/>
              <a:gd name="connsiteY7" fmla="*/ 1850219 h 5905039"/>
              <a:gd name="connsiteX8" fmla="*/ 304800 w 5769754"/>
              <a:gd name="connsiteY8" fmla="*/ 275419 h 5905039"/>
              <a:gd name="connsiteX9" fmla="*/ 1524000 w 5769754"/>
              <a:gd name="connsiteY9" fmla="*/ 1099 h 5905039"/>
              <a:gd name="connsiteX10" fmla="*/ 1524000 w 5769754"/>
              <a:gd name="connsiteY10" fmla="*/ 1099 h 5905039"/>
              <a:gd name="connsiteX0" fmla="*/ 325120 w 5878197"/>
              <a:gd name="connsiteY0" fmla="*/ 143339 h 5847932"/>
              <a:gd name="connsiteX1" fmla="*/ 4328160 w 5878197"/>
              <a:gd name="connsiteY1" fmla="*/ 448139 h 5847932"/>
              <a:gd name="connsiteX2" fmla="*/ 4917440 w 5878197"/>
              <a:gd name="connsiteY2" fmla="*/ 2134699 h 5847932"/>
              <a:gd name="connsiteX3" fmla="*/ 5151120 w 5878197"/>
              <a:gd name="connsiteY3" fmla="*/ 3394539 h 5847932"/>
              <a:gd name="connsiteX4" fmla="*/ 5516880 w 5878197"/>
              <a:gd name="connsiteY4" fmla="*/ 4329259 h 5847932"/>
              <a:gd name="connsiteX5" fmla="*/ 5435600 w 5878197"/>
              <a:gd name="connsiteY5" fmla="*/ 5639899 h 5847932"/>
              <a:gd name="connsiteX6" fmla="*/ 0 w 5878197"/>
              <a:gd name="connsiteY6" fmla="*/ 5609419 h 5847932"/>
              <a:gd name="connsiteX7" fmla="*/ 436880 w 5878197"/>
              <a:gd name="connsiteY7" fmla="*/ 3374219 h 5847932"/>
              <a:gd name="connsiteX8" fmla="*/ 233680 w 5878197"/>
              <a:gd name="connsiteY8" fmla="*/ 1850219 h 5847932"/>
              <a:gd name="connsiteX9" fmla="*/ 304800 w 5878197"/>
              <a:gd name="connsiteY9" fmla="*/ 275419 h 5847932"/>
              <a:gd name="connsiteX10" fmla="*/ 1524000 w 5878197"/>
              <a:gd name="connsiteY10" fmla="*/ 1099 h 5847932"/>
              <a:gd name="connsiteX11" fmla="*/ 1524000 w 5878197"/>
              <a:gd name="connsiteY11" fmla="*/ 1099 h 5847932"/>
              <a:gd name="connsiteX0" fmla="*/ 325120 w 5878197"/>
              <a:gd name="connsiteY0" fmla="*/ 143339 h 5847932"/>
              <a:gd name="connsiteX1" fmla="*/ 4328160 w 5878197"/>
              <a:gd name="connsiteY1" fmla="*/ 448139 h 5847932"/>
              <a:gd name="connsiteX2" fmla="*/ 4917440 w 5878197"/>
              <a:gd name="connsiteY2" fmla="*/ 2134699 h 5847932"/>
              <a:gd name="connsiteX3" fmla="*/ 5151120 w 5878197"/>
              <a:gd name="connsiteY3" fmla="*/ 3394539 h 5847932"/>
              <a:gd name="connsiteX4" fmla="*/ 5516880 w 5878197"/>
              <a:gd name="connsiteY4" fmla="*/ 4329259 h 5847932"/>
              <a:gd name="connsiteX5" fmla="*/ 5435600 w 5878197"/>
              <a:gd name="connsiteY5" fmla="*/ 5639899 h 5847932"/>
              <a:gd name="connsiteX6" fmla="*/ 0 w 5878197"/>
              <a:gd name="connsiteY6" fmla="*/ 5609419 h 5847932"/>
              <a:gd name="connsiteX7" fmla="*/ 436880 w 5878197"/>
              <a:gd name="connsiteY7" fmla="*/ 3374219 h 5847932"/>
              <a:gd name="connsiteX8" fmla="*/ 233680 w 5878197"/>
              <a:gd name="connsiteY8" fmla="*/ 1850219 h 5847932"/>
              <a:gd name="connsiteX9" fmla="*/ 304800 w 5878197"/>
              <a:gd name="connsiteY9" fmla="*/ 275419 h 5847932"/>
              <a:gd name="connsiteX10" fmla="*/ 1524000 w 5878197"/>
              <a:gd name="connsiteY10" fmla="*/ 1099 h 5847932"/>
              <a:gd name="connsiteX11" fmla="*/ 1524000 w 5878197"/>
              <a:gd name="connsiteY11" fmla="*/ 1099 h 5847932"/>
              <a:gd name="connsiteX0" fmla="*/ 325120 w 5516880"/>
              <a:gd name="connsiteY0" fmla="*/ 143339 h 5847932"/>
              <a:gd name="connsiteX1" fmla="*/ 4328160 w 5516880"/>
              <a:gd name="connsiteY1" fmla="*/ 448139 h 5847932"/>
              <a:gd name="connsiteX2" fmla="*/ 4917440 w 5516880"/>
              <a:gd name="connsiteY2" fmla="*/ 2134699 h 5847932"/>
              <a:gd name="connsiteX3" fmla="*/ 5151120 w 5516880"/>
              <a:gd name="connsiteY3" fmla="*/ 3394539 h 5847932"/>
              <a:gd name="connsiteX4" fmla="*/ 5516880 w 5516880"/>
              <a:gd name="connsiteY4" fmla="*/ 4329259 h 5847932"/>
              <a:gd name="connsiteX5" fmla="*/ 5435600 w 5516880"/>
              <a:gd name="connsiteY5" fmla="*/ 5639899 h 5847932"/>
              <a:gd name="connsiteX6" fmla="*/ 0 w 5516880"/>
              <a:gd name="connsiteY6" fmla="*/ 5609419 h 5847932"/>
              <a:gd name="connsiteX7" fmla="*/ 436880 w 5516880"/>
              <a:gd name="connsiteY7" fmla="*/ 3374219 h 5847932"/>
              <a:gd name="connsiteX8" fmla="*/ 233680 w 5516880"/>
              <a:gd name="connsiteY8" fmla="*/ 1850219 h 5847932"/>
              <a:gd name="connsiteX9" fmla="*/ 304800 w 5516880"/>
              <a:gd name="connsiteY9" fmla="*/ 275419 h 5847932"/>
              <a:gd name="connsiteX10" fmla="*/ 1524000 w 5516880"/>
              <a:gd name="connsiteY10" fmla="*/ 1099 h 5847932"/>
              <a:gd name="connsiteX11" fmla="*/ 1524000 w 5516880"/>
              <a:gd name="connsiteY11" fmla="*/ 1099 h 5847932"/>
              <a:gd name="connsiteX0" fmla="*/ 655952 w 6132192"/>
              <a:gd name="connsiteY0" fmla="*/ 143339 h 5923561"/>
              <a:gd name="connsiteX1" fmla="*/ 4658992 w 6132192"/>
              <a:gd name="connsiteY1" fmla="*/ 448139 h 5923561"/>
              <a:gd name="connsiteX2" fmla="*/ 5248272 w 6132192"/>
              <a:gd name="connsiteY2" fmla="*/ 2134699 h 5923561"/>
              <a:gd name="connsiteX3" fmla="*/ 5481952 w 6132192"/>
              <a:gd name="connsiteY3" fmla="*/ 3394539 h 5923561"/>
              <a:gd name="connsiteX4" fmla="*/ 5847712 w 6132192"/>
              <a:gd name="connsiteY4" fmla="*/ 4329259 h 5923561"/>
              <a:gd name="connsiteX5" fmla="*/ 6132192 w 6132192"/>
              <a:gd name="connsiteY5" fmla="*/ 5771979 h 5923561"/>
              <a:gd name="connsiteX6" fmla="*/ 330832 w 6132192"/>
              <a:gd name="connsiteY6" fmla="*/ 5609419 h 5923561"/>
              <a:gd name="connsiteX7" fmla="*/ 767712 w 6132192"/>
              <a:gd name="connsiteY7" fmla="*/ 3374219 h 5923561"/>
              <a:gd name="connsiteX8" fmla="*/ 564512 w 6132192"/>
              <a:gd name="connsiteY8" fmla="*/ 1850219 h 5923561"/>
              <a:gd name="connsiteX9" fmla="*/ 635632 w 6132192"/>
              <a:gd name="connsiteY9" fmla="*/ 275419 h 5923561"/>
              <a:gd name="connsiteX10" fmla="*/ 1854832 w 6132192"/>
              <a:gd name="connsiteY10" fmla="*/ 1099 h 5923561"/>
              <a:gd name="connsiteX11" fmla="*/ 1854832 w 6132192"/>
              <a:gd name="connsiteY11" fmla="*/ 1099 h 5923561"/>
              <a:gd name="connsiteX0" fmla="*/ 655952 w 6500109"/>
              <a:gd name="connsiteY0" fmla="*/ 143339 h 5841208"/>
              <a:gd name="connsiteX1" fmla="*/ 4658992 w 6500109"/>
              <a:gd name="connsiteY1" fmla="*/ 448139 h 5841208"/>
              <a:gd name="connsiteX2" fmla="*/ 5248272 w 6500109"/>
              <a:gd name="connsiteY2" fmla="*/ 2134699 h 5841208"/>
              <a:gd name="connsiteX3" fmla="*/ 5481952 w 6500109"/>
              <a:gd name="connsiteY3" fmla="*/ 3394539 h 5841208"/>
              <a:gd name="connsiteX4" fmla="*/ 5847712 w 6500109"/>
              <a:gd name="connsiteY4" fmla="*/ 4329259 h 5841208"/>
              <a:gd name="connsiteX5" fmla="*/ 5898512 w 6500109"/>
              <a:gd name="connsiteY5" fmla="*/ 5619579 h 5841208"/>
              <a:gd name="connsiteX6" fmla="*/ 6132192 w 6500109"/>
              <a:gd name="connsiteY6" fmla="*/ 5771979 h 5841208"/>
              <a:gd name="connsiteX7" fmla="*/ 330832 w 6500109"/>
              <a:gd name="connsiteY7" fmla="*/ 5609419 h 5841208"/>
              <a:gd name="connsiteX8" fmla="*/ 767712 w 6500109"/>
              <a:gd name="connsiteY8" fmla="*/ 3374219 h 5841208"/>
              <a:gd name="connsiteX9" fmla="*/ 564512 w 6500109"/>
              <a:gd name="connsiteY9" fmla="*/ 1850219 h 5841208"/>
              <a:gd name="connsiteX10" fmla="*/ 635632 w 6500109"/>
              <a:gd name="connsiteY10" fmla="*/ 275419 h 5841208"/>
              <a:gd name="connsiteX11" fmla="*/ 1854832 w 6500109"/>
              <a:gd name="connsiteY11" fmla="*/ 1099 h 5841208"/>
              <a:gd name="connsiteX12" fmla="*/ 1854832 w 6500109"/>
              <a:gd name="connsiteY12" fmla="*/ 1099 h 5841208"/>
              <a:gd name="connsiteX0" fmla="*/ 655952 w 6500109"/>
              <a:gd name="connsiteY0" fmla="*/ 143339 h 5841208"/>
              <a:gd name="connsiteX1" fmla="*/ 4658992 w 6500109"/>
              <a:gd name="connsiteY1" fmla="*/ 448139 h 5841208"/>
              <a:gd name="connsiteX2" fmla="*/ 5248272 w 6500109"/>
              <a:gd name="connsiteY2" fmla="*/ 2134699 h 5841208"/>
              <a:gd name="connsiteX3" fmla="*/ 5695312 w 6500109"/>
              <a:gd name="connsiteY3" fmla="*/ 3384379 h 5841208"/>
              <a:gd name="connsiteX4" fmla="*/ 5847712 w 6500109"/>
              <a:gd name="connsiteY4" fmla="*/ 4329259 h 5841208"/>
              <a:gd name="connsiteX5" fmla="*/ 5898512 w 6500109"/>
              <a:gd name="connsiteY5" fmla="*/ 5619579 h 5841208"/>
              <a:gd name="connsiteX6" fmla="*/ 6132192 w 6500109"/>
              <a:gd name="connsiteY6" fmla="*/ 5771979 h 5841208"/>
              <a:gd name="connsiteX7" fmla="*/ 330832 w 6500109"/>
              <a:gd name="connsiteY7" fmla="*/ 5609419 h 5841208"/>
              <a:gd name="connsiteX8" fmla="*/ 767712 w 6500109"/>
              <a:gd name="connsiteY8" fmla="*/ 3374219 h 5841208"/>
              <a:gd name="connsiteX9" fmla="*/ 564512 w 6500109"/>
              <a:gd name="connsiteY9" fmla="*/ 1850219 h 5841208"/>
              <a:gd name="connsiteX10" fmla="*/ 635632 w 6500109"/>
              <a:gd name="connsiteY10" fmla="*/ 275419 h 5841208"/>
              <a:gd name="connsiteX11" fmla="*/ 1854832 w 6500109"/>
              <a:gd name="connsiteY11" fmla="*/ 1099 h 5841208"/>
              <a:gd name="connsiteX12" fmla="*/ 1854832 w 6500109"/>
              <a:gd name="connsiteY12" fmla="*/ 1099 h 5841208"/>
              <a:gd name="connsiteX0" fmla="*/ 655952 w 6500109"/>
              <a:gd name="connsiteY0" fmla="*/ 143339 h 5841208"/>
              <a:gd name="connsiteX1" fmla="*/ 4658992 w 6500109"/>
              <a:gd name="connsiteY1" fmla="*/ 448139 h 5841208"/>
              <a:gd name="connsiteX2" fmla="*/ 5339712 w 6500109"/>
              <a:gd name="connsiteY2" fmla="*/ 2195659 h 5841208"/>
              <a:gd name="connsiteX3" fmla="*/ 5695312 w 6500109"/>
              <a:gd name="connsiteY3" fmla="*/ 3384379 h 5841208"/>
              <a:gd name="connsiteX4" fmla="*/ 5847712 w 6500109"/>
              <a:gd name="connsiteY4" fmla="*/ 4329259 h 5841208"/>
              <a:gd name="connsiteX5" fmla="*/ 5898512 w 6500109"/>
              <a:gd name="connsiteY5" fmla="*/ 5619579 h 5841208"/>
              <a:gd name="connsiteX6" fmla="*/ 6132192 w 6500109"/>
              <a:gd name="connsiteY6" fmla="*/ 5771979 h 5841208"/>
              <a:gd name="connsiteX7" fmla="*/ 330832 w 6500109"/>
              <a:gd name="connsiteY7" fmla="*/ 5609419 h 5841208"/>
              <a:gd name="connsiteX8" fmla="*/ 767712 w 6500109"/>
              <a:gd name="connsiteY8" fmla="*/ 3374219 h 5841208"/>
              <a:gd name="connsiteX9" fmla="*/ 564512 w 6500109"/>
              <a:gd name="connsiteY9" fmla="*/ 1850219 h 5841208"/>
              <a:gd name="connsiteX10" fmla="*/ 635632 w 6500109"/>
              <a:gd name="connsiteY10" fmla="*/ 275419 h 5841208"/>
              <a:gd name="connsiteX11" fmla="*/ 1854832 w 6500109"/>
              <a:gd name="connsiteY11" fmla="*/ 1099 h 5841208"/>
              <a:gd name="connsiteX12" fmla="*/ 1854832 w 6500109"/>
              <a:gd name="connsiteY12" fmla="*/ 1099 h 5841208"/>
              <a:gd name="connsiteX0" fmla="*/ 655952 w 6500109"/>
              <a:gd name="connsiteY0" fmla="*/ 143339 h 5841208"/>
              <a:gd name="connsiteX1" fmla="*/ 4658992 w 6500109"/>
              <a:gd name="connsiteY1" fmla="*/ 448139 h 5841208"/>
              <a:gd name="connsiteX2" fmla="*/ 5339712 w 6500109"/>
              <a:gd name="connsiteY2" fmla="*/ 2195659 h 5841208"/>
              <a:gd name="connsiteX3" fmla="*/ 5695312 w 6500109"/>
              <a:gd name="connsiteY3" fmla="*/ 3384379 h 5841208"/>
              <a:gd name="connsiteX4" fmla="*/ 5847712 w 6500109"/>
              <a:gd name="connsiteY4" fmla="*/ 4329259 h 5841208"/>
              <a:gd name="connsiteX5" fmla="*/ 5898512 w 6500109"/>
              <a:gd name="connsiteY5" fmla="*/ 5619579 h 5841208"/>
              <a:gd name="connsiteX6" fmla="*/ 6132192 w 6500109"/>
              <a:gd name="connsiteY6" fmla="*/ 5771979 h 5841208"/>
              <a:gd name="connsiteX7" fmla="*/ 330832 w 6500109"/>
              <a:gd name="connsiteY7" fmla="*/ 5609419 h 5841208"/>
              <a:gd name="connsiteX8" fmla="*/ 767712 w 6500109"/>
              <a:gd name="connsiteY8" fmla="*/ 3374219 h 5841208"/>
              <a:gd name="connsiteX9" fmla="*/ 564512 w 6500109"/>
              <a:gd name="connsiteY9" fmla="*/ 1850219 h 5841208"/>
              <a:gd name="connsiteX10" fmla="*/ 635632 w 6500109"/>
              <a:gd name="connsiteY10" fmla="*/ 275419 h 5841208"/>
              <a:gd name="connsiteX11" fmla="*/ 1854832 w 6500109"/>
              <a:gd name="connsiteY11" fmla="*/ 1099 h 5841208"/>
              <a:gd name="connsiteX0" fmla="*/ 655952 w 6500109"/>
              <a:gd name="connsiteY0" fmla="*/ 143339 h 5841208"/>
              <a:gd name="connsiteX1" fmla="*/ 4658992 w 6500109"/>
              <a:gd name="connsiteY1" fmla="*/ 448139 h 5841208"/>
              <a:gd name="connsiteX2" fmla="*/ 5339712 w 6500109"/>
              <a:gd name="connsiteY2" fmla="*/ 2195659 h 5841208"/>
              <a:gd name="connsiteX3" fmla="*/ 5695312 w 6500109"/>
              <a:gd name="connsiteY3" fmla="*/ 3384379 h 5841208"/>
              <a:gd name="connsiteX4" fmla="*/ 5847712 w 6500109"/>
              <a:gd name="connsiteY4" fmla="*/ 4329259 h 5841208"/>
              <a:gd name="connsiteX5" fmla="*/ 5898512 w 6500109"/>
              <a:gd name="connsiteY5" fmla="*/ 5619579 h 5841208"/>
              <a:gd name="connsiteX6" fmla="*/ 6132192 w 6500109"/>
              <a:gd name="connsiteY6" fmla="*/ 5771979 h 5841208"/>
              <a:gd name="connsiteX7" fmla="*/ 330832 w 6500109"/>
              <a:gd name="connsiteY7" fmla="*/ 5609419 h 5841208"/>
              <a:gd name="connsiteX8" fmla="*/ 767712 w 6500109"/>
              <a:gd name="connsiteY8" fmla="*/ 3374219 h 5841208"/>
              <a:gd name="connsiteX9" fmla="*/ 564512 w 6500109"/>
              <a:gd name="connsiteY9" fmla="*/ 1850219 h 5841208"/>
              <a:gd name="connsiteX10" fmla="*/ 635632 w 6500109"/>
              <a:gd name="connsiteY10" fmla="*/ 275419 h 5841208"/>
              <a:gd name="connsiteX11" fmla="*/ 1854832 w 6500109"/>
              <a:gd name="connsiteY11" fmla="*/ 1099 h 5841208"/>
              <a:gd name="connsiteX0" fmla="*/ 655952 w 6500109"/>
              <a:gd name="connsiteY0" fmla="*/ 6414 h 5704283"/>
              <a:gd name="connsiteX1" fmla="*/ 4658992 w 6500109"/>
              <a:gd name="connsiteY1" fmla="*/ 311214 h 5704283"/>
              <a:gd name="connsiteX2" fmla="*/ 5339712 w 6500109"/>
              <a:gd name="connsiteY2" fmla="*/ 2058734 h 5704283"/>
              <a:gd name="connsiteX3" fmla="*/ 5695312 w 6500109"/>
              <a:gd name="connsiteY3" fmla="*/ 3247454 h 5704283"/>
              <a:gd name="connsiteX4" fmla="*/ 5847712 w 6500109"/>
              <a:gd name="connsiteY4" fmla="*/ 4192334 h 5704283"/>
              <a:gd name="connsiteX5" fmla="*/ 5898512 w 6500109"/>
              <a:gd name="connsiteY5" fmla="*/ 5482654 h 5704283"/>
              <a:gd name="connsiteX6" fmla="*/ 6132192 w 6500109"/>
              <a:gd name="connsiteY6" fmla="*/ 5635054 h 5704283"/>
              <a:gd name="connsiteX7" fmla="*/ 330832 w 6500109"/>
              <a:gd name="connsiteY7" fmla="*/ 5472494 h 5704283"/>
              <a:gd name="connsiteX8" fmla="*/ 767712 w 6500109"/>
              <a:gd name="connsiteY8" fmla="*/ 3237294 h 5704283"/>
              <a:gd name="connsiteX9" fmla="*/ 564512 w 6500109"/>
              <a:gd name="connsiteY9" fmla="*/ 1713294 h 5704283"/>
              <a:gd name="connsiteX10" fmla="*/ 635632 w 6500109"/>
              <a:gd name="connsiteY10" fmla="*/ 138494 h 5704283"/>
              <a:gd name="connsiteX0" fmla="*/ 639898 w 6313044"/>
              <a:gd name="connsiteY0" fmla="*/ 6414 h 5714772"/>
              <a:gd name="connsiteX1" fmla="*/ 4642938 w 6313044"/>
              <a:gd name="connsiteY1" fmla="*/ 311214 h 5714772"/>
              <a:gd name="connsiteX2" fmla="*/ 5323658 w 6313044"/>
              <a:gd name="connsiteY2" fmla="*/ 2058734 h 5714772"/>
              <a:gd name="connsiteX3" fmla="*/ 5679258 w 6313044"/>
              <a:gd name="connsiteY3" fmla="*/ 3247454 h 5714772"/>
              <a:gd name="connsiteX4" fmla="*/ 5831658 w 6313044"/>
              <a:gd name="connsiteY4" fmla="*/ 4192334 h 5714772"/>
              <a:gd name="connsiteX5" fmla="*/ 5882458 w 6313044"/>
              <a:gd name="connsiteY5" fmla="*/ 5482654 h 5714772"/>
              <a:gd name="connsiteX6" fmla="*/ 5892618 w 6313044"/>
              <a:gd name="connsiteY6" fmla="*/ 5655374 h 5714772"/>
              <a:gd name="connsiteX7" fmla="*/ 314778 w 6313044"/>
              <a:gd name="connsiteY7" fmla="*/ 5472494 h 5714772"/>
              <a:gd name="connsiteX8" fmla="*/ 751658 w 6313044"/>
              <a:gd name="connsiteY8" fmla="*/ 3237294 h 5714772"/>
              <a:gd name="connsiteX9" fmla="*/ 548458 w 6313044"/>
              <a:gd name="connsiteY9" fmla="*/ 1713294 h 5714772"/>
              <a:gd name="connsiteX10" fmla="*/ 619578 w 6313044"/>
              <a:gd name="connsiteY10" fmla="*/ 138494 h 5714772"/>
              <a:gd name="connsiteX0" fmla="*/ 639898 w 6313044"/>
              <a:gd name="connsiteY0" fmla="*/ 6414 h 5714772"/>
              <a:gd name="connsiteX1" fmla="*/ 4642938 w 6313044"/>
              <a:gd name="connsiteY1" fmla="*/ 311214 h 5714772"/>
              <a:gd name="connsiteX2" fmla="*/ 5323658 w 6313044"/>
              <a:gd name="connsiteY2" fmla="*/ 2058734 h 5714772"/>
              <a:gd name="connsiteX3" fmla="*/ 5679258 w 6313044"/>
              <a:gd name="connsiteY3" fmla="*/ 3247454 h 5714772"/>
              <a:gd name="connsiteX4" fmla="*/ 5831658 w 6313044"/>
              <a:gd name="connsiteY4" fmla="*/ 4192334 h 5714772"/>
              <a:gd name="connsiteX5" fmla="*/ 5882458 w 6313044"/>
              <a:gd name="connsiteY5" fmla="*/ 5482654 h 5714772"/>
              <a:gd name="connsiteX6" fmla="*/ 5892618 w 6313044"/>
              <a:gd name="connsiteY6" fmla="*/ 5655374 h 5714772"/>
              <a:gd name="connsiteX7" fmla="*/ 314778 w 6313044"/>
              <a:gd name="connsiteY7" fmla="*/ 5472494 h 5714772"/>
              <a:gd name="connsiteX8" fmla="*/ 751658 w 6313044"/>
              <a:gd name="connsiteY8" fmla="*/ 3237294 h 5714772"/>
              <a:gd name="connsiteX9" fmla="*/ 548458 w 6313044"/>
              <a:gd name="connsiteY9" fmla="*/ 1713294 h 5714772"/>
              <a:gd name="connsiteX10" fmla="*/ 619578 w 6313044"/>
              <a:gd name="connsiteY10" fmla="*/ 138494 h 5714772"/>
              <a:gd name="connsiteX0" fmla="*/ 639898 w 6293557"/>
              <a:gd name="connsiteY0" fmla="*/ 6414 h 5799867"/>
              <a:gd name="connsiteX1" fmla="*/ 4642938 w 6293557"/>
              <a:gd name="connsiteY1" fmla="*/ 311214 h 5799867"/>
              <a:gd name="connsiteX2" fmla="*/ 5323658 w 6293557"/>
              <a:gd name="connsiteY2" fmla="*/ 2058734 h 5799867"/>
              <a:gd name="connsiteX3" fmla="*/ 5679258 w 6293557"/>
              <a:gd name="connsiteY3" fmla="*/ 3247454 h 5799867"/>
              <a:gd name="connsiteX4" fmla="*/ 5831658 w 6293557"/>
              <a:gd name="connsiteY4" fmla="*/ 4192334 h 5799867"/>
              <a:gd name="connsiteX5" fmla="*/ 5892618 w 6293557"/>
              <a:gd name="connsiteY5" fmla="*/ 5655374 h 5799867"/>
              <a:gd name="connsiteX6" fmla="*/ 314778 w 6293557"/>
              <a:gd name="connsiteY6" fmla="*/ 5472494 h 5799867"/>
              <a:gd name="connsiteX7" fmla="*/ 751658 w 6293557"/>
              <a:gd name="connsiteY7" fmla="*/ 3237294 h 5799867"/>
              <a:gd name="connsiteX8" fmla="*/ 548458 w 6293557"/>
              <a:gd name="connsiteY8" fmla="*/ 1713294 h 5799867"/>
              <a:gd name="connsiteX9" fmla="*/ 619578 w 6293557"/>
              <a:gd name="connsiteY9" fmla="*/ 138494 h 5799867"/>
              <a:gd name="connsiteX0" fmla="*/ 639898 w 5892618"/>
              <a:gd name="connsiteY0" fmla="*/ 6414 h 5799867"/>
              <a:gd name="connsiteX1" fmla="*/ 4642938 w 5892618"/>
              <a:gd name="connsiteY1" fmla="*/ 311214 h 5799867"/>
              <a:gd name="connsiteX2" fmla="*/ 5323658 w 5892618"/>
              <a:gd name="connsiteY2" fmla="*/ 2058734 h 5799867"/>
              <a:gd name="connsiteX3" fmla="*/ 5679258 w 5892618"/>
              <a:gd name="connsiteY3" fmla="*/ 3247454 h 5799867"/>
              <a:gd name="connsiteX4" fmla="*/ 5831658 w 5892618"/>
              <a:gd name="connsiteY4" fmla="*/ 4192334 h 5799867"/>
              <a:gd name="connsiteX5" fmla="*/ 5892618 w 5892618"/>
              <a:gd name="connsiteY5" fmla="*/ 5655374 h 5799867"/>
              <a:gd name="connsiteX6" fmla="*/ 314778 w 5892618"/>
              <a:gd name="connsiteY6" fmla="*/ 5472494 h 5799867"/>
              <a:gd name="connsiteX7" fmla="*/ 751658 w 5892618"/>
              <a:gd name="connsiteY7" fmla="*/ 3237294 h 5799867"/>
              <a:gd name="connsiteX8" fmla="*/ 548458 w 5892618"/>
              <a:gd name="connsiteY8" fmla="*/ 1713294 h 5799867"/>
              <a:gd name="connsiteX9" fmla="*/ 619578 w 5892618"/>
              <a:gd name="connsiteY9" fmla="*/ 138494 h 5799867"/>
              <a:gd name="connsiteX0" fmla="*/ 639898 w 5892618"/>
              <a:gd name="connsiteY0" fmla="*/ 6414 h 5729669"/>
              <a:gd name="connsiteX1" fmla="*/ 4642938 w 5892618"/>
              <a:gd name="connsiteY1" fmla="*/ 311214 h 5729669"/>
              <a:gd name="connsiteX2" fmla="*/ 5323658 w 5892618"/>
              <a:gd name="connsiteY2" fmla="*/ 2058734 h 5729669"/>
              <a:gd name="connsiteX3" fmla="*/ 5679258 w 5892618"/>
              <a:gd name="connsiteY3" fmla="*/ 3247454 h 5729669"/>
              <a:gd name="connsiteX4" fmla="*/ 5831658 w 5892618"/>
              <a:gd name="connsiteY4" fmla="*/ 4192334 h 5729669"/>
              <a:gd name="connsiteX5" fmla="*/ 5892618 w 5892618"/>
              <a:gd name="connsiteY5" fmla="*/ 5655374 h 5729669"/>
              <a:gd name="connsiteX6" fmla="*/ 314778 w 5892618"/>
              <a:gd name="connsiteY6" fmla="*/ 5472494 h 5729669"/>
              <a:gd name="connsiteX7" fmla="*/ 751658 w 5892618"/>
              <a:gd name="connsiteY7" fmla="*/ 3237294 h 5729669"/>
              <a:gd name="connsiteX8" fmla="*/ 548458 w 5892618"/>
              <a:gd name="connsiteY8" fmla="*/ 1713294 h 5729669"/>
              <a:gd name="connsiteX9" fmla="*/ 619578 w 5892618"/>
              <a:gd name="connsiteY9" fmla="*/ 138494 h 5729669"/>
              <a:gd name="connsiteX0" fmla="*/ 639898 w 5892618"/>
              <a:gd name="connsiteY0" fmla="*/ 6414 h 5831516"/>
              <a:gd name="connsiteX1" fmla="*/ 4642938 w 5892618"/>
              <a:gd name="connsiteY1" fmla="*/ 311214 h 5831516"/>
              <a:gd name="connsiteX2" fmla="*/ 5323658 w 5892618"/>
              <a:gd name="connsiteY2" fmla="*/ 2058734 h 5831516"/>
              <a:gd name="connsiteX3" fmla="*/ 5679258 w 5892618"/>
              <a:gd name="connsiteY3" fmla="*/ 3247454 h 5831516"/>
              <a:gd name="connsiteX4" fmla="*/ 5831658 w 5892618"/>
              <a:gd name="connsiteY4" fmla="*/ 4192334 h 5831516"/>
              <a:gd name="connsiteX5" fmla="*/ 5892618 w 5892618"/>
              <a:gd name="connsiteY5" fmla="*/ 5655374 h 5831516"/>
              <a:gd name="connsiteX6" fmla="*/ 314778 w 5892618"/>
              <a:gd name="connsiteY6" fmla="*/ 5472494 h 5831516"/>
              <a:gd name="connsiteX7" fmla="*/ 751658 w 5892618"/>
              <a:gd name="connsiteY7" fmla="*/ 3237294 h 5831516"/>
              <a:gd name="connsiteX8" fmla="*/ 548458 w 5892618"/>
              <a:gd name="connsiteY8" fmla="*/ 1713294 h 5831516"/>
              <a:gd name="connsiteX9" fmla="*/ 619578 w 5892618"/>
              <a:gd name="connsiteY9" fmla="*/ 138494 h 5831516"/>
              <a:gd name="connsiteX0" fmla="*/ 665097 w 6317767"/>
              <a:gd name="connsiteY0" fmla="*/ 6414 h 5927777"/>
              <a:gd name="connsiteX1" fmla="*/ 4668137 w 6317767"/>
              <a:gd name="connsiteY1" fmla="*/ 311214 h 5927777"/>
              <a:gd name="connsiteX2" fmla="*/ 5348857 w 6317767"/>
              <a:gd name="connsiteY2" fmla="*/ 2058734 h 5927777"/>
              <a:gd name="connsiteX3" fmla="*/ 5704457 w 6317767"/>
              <a:gd name="connsiteY3" fmla="*/ 3247454 h 5927777"/>
              <a:gd name="connsiteX4" fmla="*/ 5856857 w 6317767"/>
              <a:gd name="connsiteY4" fmla="*/ 4192334 h 5927777"/>
              <a:gd name="connsiteX5" fmla="*/ 5917817 w 6317767"/>
              <a:gd name="connsiteY5" fmla="*/ 5655374 h 5927777"/>
              <a:gd name="connsiteX6" fmla="*/ 309497 w 6317767"/>
              <a:gd name="connsiteY6" fmla="*/ 5635054 h 5927777"/>
              <a:gd name="connsiteX7" fmla="*/ 776857 w 6317767"/>
              <a:gd name="connsiteY7" fmla="*/ 3237294 h 5927777"/>
              <a:gd name="connsiteX8" fmla="*/ 573657 w 6317767"/>
              <a:gd name="connsiteY8" fmla="*/ 1713294 h 5927777"/>
              <a:gd name="connsiteX9" fmla="*/ 644777 w 6317767"/>
              <a:gd name="connsiteY9" fmla="*/ 138494 h 5927777"/>
              <a:gd name="connsiteX0" fmla="*/ 355600 w 6008270"/>
              <a:gd name="connsiteY0" fmla="*/ 6414 h 5927777"/>
              <a:gd name="connsiteX1" fmla="*/ 4358640 w 6008270"/>
              <a:gd name="connsiteY1" fmla="*/ 311214 h 5927777"/>
              <a:gd name="connsiteX2" fmla="*/ 5039360 w 6008270"/>
              <a:gd name="connsiteY2" fmla="*/ 2058734 h 5927777"/>
              <a:gd name="connsiteX3" fmla="*/ 5394960 w 6008270"/>
              <a:gd name="connsiteY3" fmla="*/ 3247454 h 5927777"/>
              <a:gd name="connsiteX4" fmla="*/ 5547360 w 6008270"/>
              <a:gd name="connsiteY4" fmla="*/ 4192334 h 5927777"/>
              <a:gd name="connsiteX5" fmla="*/ 5608320 w 6008270"/>
              <a:gd name="connsiteY5" fmla="*/ 5655374 h 5927777"/>
              <a:gd name="connsiteX6" fmla="*/ 0 w 6008270"/>
              <a:gd name="connsiteY6" fmla="*/ 5635054 h 5927777"/>
              <a:gd name="connsiteX7" fmla="*/ 467360 w 6008270"/>
              <a:gd name="connsiteY7" fmla="*/ 3237294 h 5927777"/>
              <a:gd name="connsiteX8" fmla="*/ 264160 w 6008270"/>
              <a:gd name="connsiteY8" fmla="*/ 1713294 h 5927777"/>
              <a:gd name="connsiteX9" fmla="*/ 335280 w 6008270"/>
              <a:gd name="connsiteY9" fmla="*/ 138494 h 5927777"/>
              <a:gd name="connsiteX0" fmla="*/ 355600 w 5608320"/>
              <a:gd name="connsiteY0" fmla="*/ 6414 h 5927777"/>
              <a:gd name="connsiteX1" fmla="*/ 4358640 w 5608320"/>
              <a:gd name="connsiteY1" fmla="*/ 311214 h 5927777"/>
              <a:gd name="connsiteX2" fmla="*/ 5039360 w 5608320"/>
              <a:gd name="connsiteY2" fmla="*/ 2058734 h 5927777"/>
              <a:gd name="connsiteX3" fmla="*/ 5394960 w 5608320"/>
              <a:gd name="connsiteY3" fmla="*/ 3247454 h 5927777"/>
              <a:gd name="connsiteX4" fmla="*/ 5547360 w 5608320"/>
              <a:gd name="connsiteY4" fmla="*/ 4192334 h 5927777"/>
              <a:gd name="connsiteX5" fmla="*/ 5608320 w 5608320"/>
              <a:gd name="connsiteY5" fmla="*/ 5655374 h 5927777"/>
              <a:gd name="connsiteX6" fmla="*/ 0 w 5608320"/>
              <a:gd name="connsiteY6" fmla="*/ 5635054 h 5927777"/>
              <a:gd name="connsiteX7" fmla="*/ 467360 w 5608320"/>
              <a:gd name="connsiteY7" fmla="*/ 3237294 h 5927777"/>
              <a:gd name="connsiteX8" fmla="*/ 264160 w 5608320"/>
              <a:gd name="connsiteY8" fmla="*/ 1713294 h 5927777"/>
              <a:gd name="connsiteX9" fmla="*/ 335280 w 5608320"/>
              <a:gd name="connsiteY9" fmla="*/ 138494 h 592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08320" h="5927777">
                <a:moveTo>
                  <a:pt x="355600" y="6414"/>
                </a:moveTo>
                <a:cubicBezTo>
                  <a:pt x="1974426" y="-7133"/>
                  <a:pt x="3578013" y="-30839"/>
                  <a:pt x="4358640" y="311214"/>
                </a:cubicBezTo>
                <a:cubicBezTo>
                  <a:pt x="5139267" y="653267"/>
                  <a:pt x="4866640" y="1569361"/>
                  <a:pt x="5039360" y="2058734"/>
                </a:cubicBezTo>
                <a:cubicBezTo>
                  <a:pt x="5212080" y="2548107"/>
                  <a:pt x="5310293" y="2891854"/>
                  <a:pt x="5394960" y="3247454"/>
                </a:cubicBezTo>
                <a:cubicBezTo>
                  <a:pt x="5479627" y="3603054"/>
                  <a:pt x="5511800" y="3791014"/>
                  <a:pt x="5547360" y="4192334"/>
                </a:cubicBezTo>
                <a:lnTo>
                  <a:pt x="5608320" y="5655374"/>
                </a:lnTo>
                <a:cubicBezTo>
                  <a:pt x="4683760" y="5895827"/>
                  <a:pt x="2748280" y="6132894"/>
                  <a:pt x="0" y="5635054"/>
                </a:cubicBezTo>
                <a:lnTo>
                  <a:pt x="467360" y="3237294"/>
                </a:lnTo>
                <a:cubicBezTo>
                  <a:pt x="479213" y="2617534"/>
                  <a:pt x="286173" y="2229761"/>
                  <a:pt x="264160" y="1713294"/>
                </a:cubicBezTo>
                <a:cubicBezTo>
                  <a:pt x="242147" y="1196827"/>
                  <a:pt x="120227" y="446681"/>
                  <a:pt x="335280" y="138494"/>
                </a:cubicBezTo>
              </a:path>
            </a:pathLst>
          </a:cu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42023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="" xmlns:a16="http://schemas.microsoft.com/office/drawing/2014/main" id="{F85356B1-16E4-4501-A7B9-F3FD00DC0FF0}"/>
              </a:ext>
            </a:extLst>
          </p:cNvPr>
          <p:cNvSpPr txBox="1"/>
          <p:nvPr/>
        </p:nvSpPr>
        <p:spPr>
          <a:xfrm>
            <a:off x="792480" y="214501"/>
            <a:ext cx="6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Garamond" panose="02020404030301010803" pitchFamily="18" charset="0"/>
              </a:rPr>
              <a:t>Nätverk Ör ?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="" xmlns:a16="http://schemas.microsoft.com/office/drawing/2014/main" id="{411B5A52-CBD3-4285-B28C-46CC5D18F90A}"/>
              </a:ext>
            </a:extLst>
          </p:cNvPr>
          <p:cNvSpPr txBox="1"/>
          <p:nvPr/>
        </p:nvSpPr>
        <p:spPr>
          <a:xfrm>
            <a:off x="883920" y="2849863"/>
            <a:ext cx="108915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000" dirty="0">
                <a:latin typeface="Garamond" panose="02020404030301010803" pitchFamily="18" charset="0"/>
              </a:rPr>
              <a:t>   2017 bodde 2 302 personer i Ör. Politikerna önskar förtäta Ör så att     </a:t>
            </a:r>
            <a:br>
              <a:rPr lang="sv-SE" sz="3000" dirty="0">
                <a:latin typeface="Garamond" panose="02020404030301010803" pitchFamily="18" charset="0"/>
              </a:rPr>
            </a:br>
            <a:r>
              <a:rPr lang="sv-SE" sz="3000" dirty="0">
                <a:latin typeface="Garamond" panose="02020404030301010803" pitchFamily="18" charset="0"/>
              </a:rPr>
              <a:t>    2030 skall 3 713 personer bo i Ör, dvs. en förtätning med </a:t>
            </a:r>
            <a:r>
              <a:rPr lang="sv-SE" sz="3000" b="1" u="sng" dirty="0">
                <a:latin typeface="Garamond" panose="02020404030301010803" pitchFamily="18" charset="0"/>
              </a:rPr>
              <a:t>84 %.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="" xmlns:a16="http://schemas.microsoft.com/office/drawing/2014/main" id="{9D3D7E74-54FC-46D0-8311-2F79FD4A8CBF}"/>
              </a:ext>
            </a:extLst>
          </p:cNvPr>
          <p:cNvSpPr txBox="1"/>
          <p:nvPr/>
        </p:nvSpPr>
        <p:spPr>
          <a:xfrm>
            <a:off x="883920" y="3803405"/>
            <a:ext cx="10515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200" dirty="0">
                <a:latin typeface="Garamond" panose="02020404030301010803" pitchFamily="18" charset="0"/>
              </a:rPr>
              <a:t>   </a:t>
            </a:r>
            <a:r>
              <a:rPr lang="sv-SE" sz="3000" dirty="0">
                <a:latin typeface="Garamond" panose="02020404030301010803" pitchFamily="18" charset="0"/>
              </a:rPr>
              <a:t>Vi delar inte Sundbybergs Stads planerade förtätning och </a:t>
            </a:r>
            <a:br>
              <a:rPr lang="sv-SE" sz="3000" dirty="0">
                <a:latin typeface="Garamond" panose="02020404030301010803" pitchFamily="18" charset="0"/>
              </a:rPr>
            </a:br>
            <a:r>
              <a:rPr lang="sv-SE" sz="3000" dirty="0">
                <a:latin typeface="Garamond" panose="02020404030301010803" pitchFamily="18" charset="0"/>
              </a:rPr>
              <a:t>    beslutade vi oss för att fortsätta vårt arbete.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="" xmlns:a16="http://schemas.microsoft.com/office/drawing/2014/main" id="{DC231021-7631-4088-8C0B-9A4BCA1846C3}"/>
              </a:ext>
            </a:extLst>
          </p:cNvPr>
          <p:cNvSpPr txBox="1"/>
          <p:nvPr/>
        </p:nvSpPr>
        <p:spPr>
          <a:xfrm>
            <a:off x="883920" y="4934108"/>
            <a:ext cx="1019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200" dirty="0">
                <a:latin typeface="Garamond" panose="02020404030301010803" pitchFamily="18" charset="0"/>
              </a:rPr>
              <a:t>   </a:t>
            </a:r>
            <a:r>
              <a:rPr lang="sv-SE" sz="3000" dirty="0">
                <a:latin typeface="Garamond" panose="02020404030301010803" pitchFamily="18" charset="0"/>
              </a:rPr>
              <a:t>Vårt syfte är att bevara Örs kvalitéer och unika boendemiljö </a:t>
            </a:r>
            <a:br>
              <a:rPr lang="sv-SE" sz="3000" dirty="0">
                <a:latin typeface="Garamond" panose="02020404030301010803" pitchFamily="18" charset="0"/>
              </a:rPr>
            </a:br>
            <a:r>
              <a:rPr lang="sv-SE" sz="3000" dirty="0">
                <a:latin typeface="Garamond" panose="02020404030301010803" pitchFamily="18" charset="0"/>
              </a:rPr>
              <a:t>    samt att de boende i Ör skall få utslagsgivande röst när </a:t>
            </a:r>
            <a:br>
              <a:rPr lang="sv-SE" sz="3000" dirty="0">
                <a:latin typeface="Garamond" panose="02020404030301010803" pitchFamily="18" charset="0"/>
              </a:rPr>
            </a:br>
            <a:r>
              <a:rPr lang="sv-SE" sz="3000" dirty="0">
                <a:latin typeface="Garamond" panose="02020404030301010803" pitchFamily="18" charset="0"/>
              </a:rPr>
              <a:t>    förtätning föreslås.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="" xmlns:a16="http://schemas.microsoft.com/office/drawing/2014/main" id="{5D5C216E-D39A-48C7-BCD0-D72F43934CFC}"/>
              </a:ext>
            </a:extLst>
          </p:cNvPr>
          <p:cNvSpPr txBox="1"/>
          <p:nvPr/>
        </p:nvSpPr>
        <p:spPr>
          <a:xfrm>
            <a:off x="883920" y="1545410"/>
            <a:ext cx="843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000" dirty="0">
                <a:latin typeface="Garamond" panose="02020404030301010803" pitchFamily="18" charset="0"/>
              </a:rPr>
              <a:t>   Vi har varit aktiva under flera år i Park– Lek.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="" xmlns:a16="http://schemas.microsoft.com/office/drawing/2014/main" id="{2940F94E-9B5F-4E01-B357-ED204BD8EB52}"/>
              </a:ext>
            </a:extLst>
          </p:cNvPr>
          <p:cNvSpPr txBox="1"/>
          <p:nvPr/>
        </p:nvSpPr>
        <p:spPr>
          <a:xfrm>
            <a:off x="883920" y="2160760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3000" dirty="0">
                <a:latin typeface="Garamond" panose="02020404030301010803" pitchFamily="18" charset="0"/>
              </a:rPr>
              <a:t>  Nätverk – Ör </a:t>
            </a:r>
            <a:r>
              <a:rPr lang="sv-SE" sz="3000">
                <a:latin typeface="Garamond" panose="02020404030301010803" pitchFamily="18" charset="0"/>
              </a:rPr>
              <a:t>är </a:t>
            </a:r>
            <a:r>
              <a:rPr lang="sv-SE" sz="3000" smtClean="0">
                <a:latin typeface="Garamond" panose="02020404030301010803" pitchFamily="18" charset="0"/>
              </a:rPr>
              <a:t>partipolitiskt obundet.</a:t>
            </a:r>
            <a:endParaRPr lang="sv-SE" sz="3000" dirty="0">
              <a:latin typeface="Garamond" panose="02020404030301010803" pitchFamily="18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="" xmlns:a16="http://schemas.microsoft.com/office/drawing/2014/main" id="{93AC5F97-4E60-47EA-9130-24F740E54282}"/>
              </a:ext>
            </a:extLst>
          </p:cNvPr>
          <p:cNvSpPr txBox="1"/>
          <p:nvPr/>
        </p:nvSpPr>
        <p:spPr>
          <a:xfrm>
            <a:off x="883920" y="945095"/>
            <a:ext cx="843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000" dirty="0">
                <a:latin typeface="Garamond" panose="02020404030301010803" pitchFamily="18" charset="0"/>
              </a:rPr>
              <a:t>   Består av privatpersoner boende i Ör.</a:t>
            </a:r>
          </a:p>
        </p:txBody>
      </p:sp>
    </p:spTree>
    <p:extLst>
      <p:ext uri="{BB962C8B-B14F-4D97-AF65-F5344CB8AC3E}">
        <p14:creationId xmlns="" xmlns:p14="http://schemas.microsoft.com/office/powerpoint/2010/main" val="4189181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="" xmlns:a16="http://schemas.microsoft.com/office/drawing/2014/main" id="{F85356B1-16E4-4501-A7B9-F3FD00DC0FF0}"/>
              </a:ext>
            </a:extLst>
          </p:cNvPr>
          <p:cNvSpPr txBox="1"/>
          <p:nvPr/>
        </p:nvSpPr>
        <p:spPr>
          <a:xfrm>
            <a:off x="792480" y="214501"/>
            <a:ext cx="965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Garamond" panose="02020404030301010803" pitchFamily="18" charset="0"/>
              </a:rPr>
              <a:t>Nätverk Ör – övergripande målsättningar?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="" xmlns:a16="http://schemas.microsoft.com/office/drawing/2014/main" id="{D1A0A21B-02F1-4059-9DA3-EE21488DD9C3}"/>
              </a:ext>
            </a:extLst>
          </p:cNvPr>
          <p:cNvSpPr txBox="1"/>
          <p:nvPr/>
        </p:nvSpPr>
        <p:spPr>
          <a:xfrm>
            <a:off x="965200" y="1031178"/>
            <a:ext cx="103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200" dirty="0">
                <a:latin typeface="Garamond" panose="02020404030301010803" pitchFamily="18" charset="0"/>
              </a:rPr>
              <a:t>   Ekologisk helhet och Hållbarhet.</a:t>
            </a:r>
            <a:br>
              <a:rPr lang="sv-SE" sz="3200" dirty="0">
                <a:latin typeface="Garamond" panose="02020404030301010803" pitchFamily="18" charset="0"/>
              </a:rPr>
            </a:br>
            <a:r>
              <a:rPr lang="sv-SE" sz="3200" dirty="0">
                <a:latin typeface="Garamond" panose="02020404030301010803" pitchFamily="18" charset="0"/>
              </a:rPr>
              <a:t>     </a:t>
            </a:r>
            <a:r>
              <a:rPr lang="sv-SE" sz="2000" dirty="0">
                <a:latin typeface="Garamond" panose="02020404030301010803" pitchFamily="18" charset="0"/>
              </a:rPr>
              <a:t> </a:t>
            </a:r>
            <a:endParaRPr lang="sv-SE" sz="3000" dirty="0">
              <a:latin typeface="Garamond" panose="02020404030301010803" pitchFamily="18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="" xmlns:a16="http://schemas.microsoft.com/office/drawing/2014/main" id="{38308474-5EE9-4422-A868-E69FACBA17CD}"/>
              </a:ext>
            </a:extLst>
          </p:cNvPr>
          <p:cNvSpPr txBox="1"/>
          <p:nvPr/>
        </p:nvSpPr>
        <p:spPr>
          <a:xfrm>
            <a:off x="883920" y="1816008"/>
            <a:ext cx="1019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200" dirty="0">
                <a:latin typeface="Garamond" panose="02020404030301010803" pitchFamily="18" charset="0"/>
              </a:rPr>
              <a:t>   EKOPARK</a:t>
            </a:r>
            <a:endParaRPr lang="sv-SE" sz="3000" dirty="0">
              <a:latin typeface="Garamond" panose="02020404030301010803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="" xmlns:a16="http://schemas.microsoft.com/office/drawing/2014/main" id="{411B5A52-CBD3-4285-B28C-46CC5D18F90A}"/>
              </a:ext>
            </a:extLst>
          </p:cNvPr>
          <p:cNvSpPr txBox="1"/>
          <p:nvPr/>
        </p:nvSpPr>
        <p:spPr>
          <a:xfrm>
            <a:off x="883920" y="2505223"/>
            <a:ext cx="10891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000" dirty="0">
                <a:latin typeface="Garamond" panose="02020404030301010803" pitchFamily="18" charset="0"/>
              </a:rPr>
              <a:t>   Gröna rekreationsområden inom Ör – öppenhet mellan husen.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="" xmlns:a16="http://schemas.microsoft.com/office/drawing/2014/main" id="{9D3D7E74-54FC-46D0-8311-2F79FD4A8CBF}"/>
              </a:ext>
            </a:extLst>
          </p:cNvPr>
          <p:cNvSpPr txBox="1"/>
          <p:nvPr/>
        </p:nvSpPr>
        <p:spPr>
          <a:xfrm>
            <a:off x="883920" y="333283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200" dirty="0">
                <a:latin typeface="Garamond" panose="02020404030301010803" pitchFamily="18" charset="0"/>
              </a:rPr>
              <a:t>   Värna om fågel- och djurlivets möjligheter.</a:t>
            </a:r>
            <a:endParaRPr lang="sv-SE" sz="3000" dirty="0">
              <a:latin typeface="Garamond" panose="02020404030301010803" pitchFamily="18" charset="0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="" xmlns:a16="http://schemas.microsoft.com/office/drawing/2014/main" id="{DC231021-7631-4088-8C0B-9A4BCA1846C3}"/>
              </a:ext>
            </a:extLst>
          </p:cNvPr>
          <p:cNvSpPr txBox="1"/>
          <p:nvPr/>
        </p:nvSpPr>
        <p:spPr>
          <a:xfrm>
            <a:off x="883920" y="4191218"/>
            <a:ext cx="1019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200" dirty="0">
                <a:latin typeface="Garamond" panose="02020404030301010803" pitchFamily="18" charset="0"/>
              </a:rPr>
              <a:t>   </a:t>
            </a:r>
            <a:r>
              <a:rPr lang="sv-SE" sz="3000" dirty="0">
                <a:latin typeface="Garamond" panose="02020404030301010803" pitchFamily="18" charset="0"/>
              </a:rPr>
              <a:t> Ör en unik bostads- och stadsmiljö.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="" xmlns:a16="http://schemas.microsoft.com/office/drawing/2014/main" id="{9BDEB3B3-1695-4EC2-9486-956A908916B6}"/>
              </a:ext>
            </a:extLst>
          </p:cNvPr>
          <p:cNvSpPr txBox="1"/>
          <p:nvPr/>
        </p:nvSpPr>
        <p:spPr>
          <a:xfrm>
            <a:off x="883920" y="5093395"/>
            <a:ext cx="101904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200" dirty="0">
                <a:latin typeface="Garamond" panose="02020404030301010803" pitchFamily="18" charset="0"/>
              </a:rPr>
              <a:t>   </a:t>
            </a:r>
            <a:r>
              <a:rPr lang="sv-SE" sz="3000" dirty="0">
                <a:latin typeface="Garamond" panose="02020404030301010803" pitchFamily="18" charset="0"/>
              </a:rPr>
              <a:t> En trafiklogistik som skapa lugn och underlättar för trafiken    </a:t>
            </a:r>
            <a:br>
              <a:rPr lang="sv-SE" sz="3000" dirty="0">
                <a:latin typeface="Garamond" panose="02020404030301010803" pitchFamily="18" charset="0"/>
              </a:rPr>
            </a:br>
            <a:r>
              <a:rPr lang="sv-SE" sz="3000" dirty="0">
                <a:latin typeface="Garamond" panose="02020404030301010803" pitchFamily="18" charset="0"/>
              </a:rPr>
              <a:t>     till, från och inom Ör.</a:t>
            </a:r>
          </a:p>
        </p:txBody>
      </p:sp>
    </p:spTree>
    <p:extLst>
      <p:ext uri="{BB962C8B-B14F-4D97-AF65-F5344CB8AC3E}">
        <p14:creationId xmlns="" xmlns:p14="http://schemas.microsoft.com/office/powerpoint/2010/main" val="26608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5EDE503E-E41B-4234-9AFF-CCEA9303C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770" y="667703"/>
            <a:ext cx="10515600" cy="1500187"/>
          </a:xfrm>
        </p:spPr>
        <p:txBody>
          <a:bodyPr/>
          <a:lstStyle/>
          <a:p>
            <a:r>
              <a:rPr lang="sv-SE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Ekologisk helhet och hållbarhet</a:t>
            </a:r>
          </a:p>
          <a:p>
            <a:r>
              <a:rPr lang="sv-SE" dirty="0"/>
              <a:t>Ör, ett slags arboretum, dvs. det finns många olika träd och planteringar och husen</a:t>
            </a:r>
            <a:br>
              <a:rPr lang="sv-SE" dirty="0"/>
            </a:br>
            <a:r>
              <a:rPr lang="sv-SE" dirty="0"/>
              <a:t>är varsamt inbäddade i de grönskan. Det finns många </a:t>
            </a:r>
            <a:r>
              <a:rPr lang="sv-SE" dirty="0" err="1"/>
              <a:t>promenadvädvägar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="" xmlns:a16="http://schemas.microsoft.com/office/drawing/2014/main" id="{B517F0A8-2B83-42EC-B326-AFB657C72E04}"/>
              </a:ext>
            </a:extLst>
          </p:cNvPr>
          <p:cNvSpPr txBox="1">
            <a:spLocks/>
          </p:cNvSpPr>
          <p:nvPr/>
        </p:nvSpPr>
        <p:spPr>
          <a:xfrm>
            <a:off x="668020" y="2167891"/>
            <a:ext cx="10453370" cy="138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EKOPARK</a:t>
            </a:r>
          </a:p>
          <a:p>
            <a:r>
              <a:rPr lang="sv-SE" dirty="0"/>
              <a:t>Skall inte jämställas med naturreservat men stor försiktighet skall råda vid alla för-</a:t>
            </a:r>
            <a:br>
              <a:rPr lang="sv-SE" dirty="0"/>
            </a:br>
            <a:r>
              <a:rPr lang="sv-SE" dirty="0"/>
              <a:t>ändringar.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="" xmlns:a16="http://schemas.microsoft.com/office/drawing/2014/main" id="{80386CA3-3FCF-44F2-A0F2-60042BE2C843}"/>
              </a:ext>
            </a:extLst>
          </p:cNvPr>
          <p:cNvSpPr txBox="1">
            <a:spLocks/>
          </p:cNvSpPr>
          <p:nvPr/>
        </p:nvSpPr>
        <p:spPr>
          <a:xfrm>
            <a:off x="668020" y="3556001"/>
            <a:ext cx="10453370" cy="1388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Värna om fågel- och djurlivet</a:t>
            </a:r>
          </a:p>
          <a:p>
            <a:r>
              <a:rPr lang="sv-SE" dirty="0"/>
              <a:t>Det finns ett rikt fågel- och djurliv runt och omkring Ör. Stänger man av parkstråken får</a:t>
            </a:r>
            <a:br>
              <a:rPr lang="sv-SE" dirty="0"/>
            </a:br>
            <a:r>
              <a:rPr lang="sv-SE" dirty="0"/>
              <a:t>djuren svårt att förflytta sig.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912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="" xmlns:a16="http://schemas.microsoft.com/office/drawing/2014/main" id="{689A3846-E0ED-48C2-9FCB-EA44103B2944}"/>
              </a:ext>
            </a:extLst>
          </p:cNvPr>
          <p:cNvSpPr txBox="1">
            <a:spLocks/>
          </p:cNvSpPr>
          <p:nvPr/>
        </p:nvSpPr>
        <p:spPr>
          <a:xfrm>
            <a:off x="617220" y="1062991"/>
            <a:ext cx="10453370" cy="138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Ör – en unik bostads och stadsmiljö</a:t>
            </a:r>
          </a:p>
          <a:p>
            <a:r>
              <a:rPr lang="sv-SE" dirty="0"/>
              <a:t>Vår målsättning är att behålla den unika bostads- och stadsmiljö</a:t>
            </a:r>
            <a:br>
              <a:rPr lang="sv-SE" dirty="0"/>
            </a:br>
            <a:r>
              <a:rPr lang="sv-SE" dirty="0"/>
              <a:t>vi har idag.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4CB323E2-FC3F-45FC-9C60-E8E8C7699F2E}"/>
              </a:ext>
            </a:extLst>
          </p:cNvPr>
          <p:cNvSpPr txBox="1">
            <a:spLocks/>
          </p:cNvSpPr>
          <p:nvPr/>
        </p:nvSpPr>
        <p:spPr>
          <a:xfrm>
            <a:off x="617220" y="2734945"/>
            <a:ext cx="10453370" cy="138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En trafiklogistik som skapar lugn och underlättar för trafiken</a:t>
            </a:r>
            <a:br>
              <a:rPr lang="sv-SE" sz="2800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sv-SE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till, från och inom Ör.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2279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="" xmlns:a16="http://schemas.microsoft.com/office/drawing/2014/main" id="{75F3BB53-FFF4-474B-9C72-2D2979D4C784}"/>
              </a:ext>
            </a:extLst>
          </p:cNvPr>
          <p:cNvSpPr txBox="1"/>
          <p:nvPr/>
        </p:nvSpPr>
        <p:spPr>
          <a:xfrm>
            <a:off x="1027133" y="388307"/>
            <a:ext cx="103840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latin typeface="Garamond" panose="02020404030301010803" pitchFamily="18" charset="0"/>
              </a:rPr>
              <a:t>Örs historia</a:t>
            </a:r>
          </a:p>
          <a:p>
            <a:endParaRPr lang="sv-S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latin typeface="Garamond" panose="02020404030301010803" pitchFamily="18" charset="0"/>
              </a:rPr>
              <a:t>   Namnet Ör sägs härstamma från vikingatiden och namnet betyder vadställe för </a:t>
            </a:r>
            <a:br>
              <a:rPr lang="sv-SE" sz="2400" dirty="0">
                <a:latin typeface="Garamond" panose="02020404030301010803" pitchFamily="18" charset="0"/>
              </a:rPr>
            </a:br>
            <a:r>
              <a:rPr lang="sv-SE" sz="2400" dirty="0">
                <a:latin typeface="Garamond" panose="02020404030301010803" pitchFamily="18" charset="0"/>
              </a:rPr>
              <a:t>   de som bodde här då.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sz="24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latin typeface="Garamond" panose="02020404030301010803" pitchFamily="18" charset="0"/>
              </a:rPr>
              <a:t>   Ör omnämns i skrift år 1347 och 1599 omnämns att i Ör fanns en mindre gård.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sz="24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latin typeface="Garamond" panose="02020404030301010803" pitchFamily="18" charset="0"/>
              </a:rPr>
              <a:t>   Under tidiga 1900-talet lät bondens ungdom roa sig på Örs Gård, därav namnen </a:t>
            </a:r>
            <a:br>
              <a:rPr lang="sv-SE" sz="2400" dirty="0">
                <a:latin typeface="Garamond" panose="02020404030301010803" pitchFamily="18" charset="0"/>
              </a:rPr>
            </a:br>
            <a:r>
              <a:rPr lang="sv-SE" sz="2400" dirty="0">
                <a:latin typeface="Garamond" panose="02020404030301010803" pitchFamily="18" charset="0"/>
              </a:rPr>
              <a:t>   på gatorna; Spelmanshöjden, Logdansvägen, Kavaljerbacken, Majeldsvägen och </a:t>
            </a:r>
            <a:br>
              <a:rPr lang="sv-SE" sz="2400" dirty="0">
                <a:latin typeface="Garamond" panose="02020404030301010803" pitchFamily="18" charset="0"/>
              </a:rPr>
            </a:br>
            <a:r>
              <a:rPr lang="sv-SE" sz="2400" dirty="0">
                <a:latin typeface="Garamond" panose="02020404030301010803" pitchFamily="18" charset="0"/>
              </a:rPr>
              <a:t>   Mamsellstigen.</a:t>
            </a:r>
          </a:p>
          <a:p>
            <a:endParaRPr lang="sv-SE" sz="24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latin typeface="Garamond" panose="02020404030301010803" pitchFamily="18" charset="0"/>
              </a:rPr>
              <a:t>   Den fösta stadsplanen fastslogs 1962.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sz="24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latin typeface="Garamond" panose="02020404030301010803" pitchFamily="18" charset="0"/>
              </a:rPr>
              <a:t>   De första hyresgästerna flyttade in på tidiga 1960-talet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sz="24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400" dirty="0">
                <a:latin typeface="Garamond" panose="02020404030301010803" pitchFamily="18" charset="0"/>
              </a:rPr>
              <a:t>   I norra Ör finns </a:t>
            </a:r>
            <a:r>
              <a:rPr lang="sv-SE" sz="2400" dirty="0" err="1">
                <a:latin typeface="Garamond" panose="02020404030301010803" pitchFamily="18" charset="0"/>
              </a:rPr>
              <a:t>Råsta</a:t>
            </a:r>
            <a:r>
              <a:rPr lang="sv-SE" sz="2400" dirty="0">
                <a:latin typeface="Garamond" panose="02020404030301010803" pitchFamily="18" charset="0"/>
              </a:rPr>
              <a:t> Gård med bl.a. stall och där det också finns en Runsten.</a:t>
            </a:r>
          </a:p>
        </p:txBody>
      </p:sp>
    </p:spTree>
    <p:extLst>
      <p:ext uri="{BB962C8B-B14F-4D97-AF65-F5344CB8AC3E}">
        <p14:creationId xmlns="" xmlns:p14="http://schemas.microsoft.com/office/powerpoint/2010/main" val="235086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0751440C-F94B-4436-8967-AAD6EBA5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832" y="560802"/>
            <a:ext cx="10515600" cy="1500187"/>
          </a:xfrm>
        </p:spPr>
        <p:txBody>
          <a:bodyPr/>
          <a:lstStyle/>
          <a:p>
            <a:r>
              <a:rPr lang="sv-SE" dirty="0"/>
              <a:t>… </a:t>
            </a:r>
            <a:r>
              <a:rPr lang="sv-SE" sz="3600" dirty="0">
                <a:solidFill>
                  <a:schemeClr val="tx1"/>
                </a:solidFill>
                <a:latin typeface="Garamond" panose="02020404030301010803" pitchFamily="18" charset="0"/>
              </a:rPr>
              <a:t>så till våra mer specifika målsättningar…..</a:t>
            </a:r>
            <a:endParaRPr lang="sv-SE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="" xmlns:a16="http://schemas.microsoft.com/office/drawing/2014/main" id="{A049E03F-B462-4479-9714-B72F747EAD13}"/>
              </a:ext>
            </a:extLst>
          </p:cNvPr>
          <p:cNvSpPr/>
          <p:nvPr/>
        </p:nvSpPr>
        <p:spPr>
          <a:xfrm>
            <a:off x="877850" y="1768483"/>
            <a:ext cx="8078237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2800" dirty="0">
                <a:latin typeface="Garamond" panose="02020404030301010803" pitchFamily="18" charset="0"/>
              </a:rPr>
              <a:t>   </a:t>
            </a:r>
            <a:r>
              <a:rPr lang="sv-SE" sz="2800" dirty="0" err="1">
                <a:latin typeface="Garamond" panose="02020404030301010803" pitchFamily="18" charset="0"/>
              </a:rPr>
              <a:t>Madenbäcksområdet</a:t>
            </a:r>
            <a:endParaRPr lang="sv-SE" sz="28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v-SE" sz="28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2800" dirty="0">
                <a:latin typeface="Garamond" panose="02020404030301010803" pitchFamily="18" charset="0"/>
              </a:rPr>
              <a:t>   Förvaltarens byggnationsförslag i Klockstapelskogen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v-SE" sz="28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2800" dirty="0">
                <a:latin typeface="Garamond" panose="02020404030301010803" pitchFamily="18" charset="0"/>
              </a:rPr>
              <a:t>   HSB byggnation längs </a:t>
            </a:r>
            <a:r>
              <a:rPr lang="sv-SE" sz="2800" dirty="0" err="1">
                <a:latin typeface="Garamond" panose="02020404030301010803" pitchFamily="18" charset="0"/>
              </a:rPr>
              <a:t>Örsvängen</a:t>
            </a:r>
            <a:endParaRPr lang="sv-SE" sz="28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v-SE" sz="28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2800" dirty="0">
                <a:latin typeface="Garamond" panose="02020404030301010803" pitchFamily="18" charset="0"/>
              </a:rPr>
              <a:t>   Folkhems förslag till byggnation på Ör Torget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v-SE" sz="28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2800" dirty="0">
                <a:latin typeface="Garamond" panose="02020404030301010803" pitchFamily="18" charset="0"/>
              </a:rPr>
              <a:t>   </a:t>
            </a:r>
            <a:r>
              <a:rPr lang="sv-SE" sz="2800" dirty="0" err="1">
                <a:latin typeface="Garamond" panose="02020404030301010803" pitchFamily="18" charset="0"/>
              </a:rPr>
              <a:t>Örskolan</a:t>
            </a:r>
            <a:endParaRPr lang="sv-SE" sz="2800" dirty="0"/>
          </a:p>
        </p:txBody>
      </p:sp>
    </p:spTree>
    <p:extLst>
      <p:ext uri="{BB962C8B-B14F-4D97-AF65-F5344CB8AC3E}">
        <p14:creationId xmlns="" xmlns:p14="http://schemas.microsoft.com/office/powerpoint/2010/main" val="72497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 l="21439" t="26197" r="19387" b="27517"/>
          <a:stretch>
            <a:fillRect/>
          </a:stretch>
        </p:blipFill>
        <p:spPr bwMode="auto">
          <a:xfrm rot="16200000">
            <a:off x="2950163" y="-1237524"/>
            <a:ext cx="6291674" cy="9144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3">
                <a:lumMod val="75000"/>
              </a:schemeClr>
            </a:outerShdw>
          </a:effectLst>
        </p:spPr>
      </p:pic>
      <p:sp>
        <p:nvSpPr>
          <p:cNvPr id="3" name="Frihandsfigur 2"/>
          <p:cNvSpPr/>
          <p:nvPr/>
        </p:nvSpPr>
        <p:spPr>
          <a:xfrm>
            <a:off x="4007768" y="188640"/>
            <a:ext cx="5184576" cy="5256584"/>
          </a:xfrm>
          <a:custGeom>
            <a:avLst/>
            <a:gdLst>
              <a:gd name="connsiteX0" fmla="*/ 491705 w 4606505"/>
              <a:gd name="connsiteY0" fmla="*/ 2277374 h 4994695"/>
              <a:gd name="connsiteX1" fmla="*/ 672860 w 4606505"/>
              <a:gd name="connsiteY1" fmla="*/ 1345721 h 4994695"/>
              <a:gd name="connsiteX2" fmla="*/ 103517 w 4606505"/>
              <a:gd name="connsiteY2" fmla="*/ 612476 h 4994695"/>
              <a:gd name="connsiteX3" fmla="*/ 0 w 4606505"/>
              <a:gd name="connsiteY3" fmla="*/ 215661 h 4994695"/>
              <a:gd name="connsiteX4" fmla="*/ 370935 w 4606505"/>
              <a:gd name="connsiteY4" fmla="*/ 77638 h 4994695"/>
              <a:gd name="connsiteX5" fmla="*/ 724618 w 4606505"/>
              <a:gd name="connsiteY5" fmla="*/ 25880 h 4994695"/>
              <a:gd name="connsiteX6" fmla="*/ 1052422 w 4606505"/>
              <a:gd name="connsiteY6" fmla="*/ 0 h 4994695"/>
              <a:gd name="connsiteX7" fmla="*/ 1173192 w 4606505"/>
              <a:gd name="connsiteY7" fmla="*/ 0 h 4994695"/>
              <a:gd name="connsiteX8" fmla="*/ 1664898 w 4606505"/>
              <a:gd name="connsiteY8" fmla="*/ 293298 h 4994695"/>
              <a:gd name="connsiteX9" fmla="*/ 1742535 w 4606505"/>
              <a:gd name="connsiteY9" fmla="*/ 508959 h 4994695"/>
              <a:gd name="connsiteX10" fmla="*/ 1699403 w 4606505"/>
              <a:gd name="connsiteY10" fmla="*/ 1224951 h 4994695"/>
              <a:gd name="connsiteX11" fmla="*/ 1846052 w 4606505"/>
              <a:gd name="connsiteY11" fmla="*/ 1431985 h 4994695"/>
              <a:gd name="connsiteX12" fmla="*/ 2044460 w 4606505"/>
              <a:gd name="connsiteY12" fmla="*/ 1587261 h 4994695"/>
              <a:gd name="connsiteX13" fmla="*/ 2510286 w 4606505"/>
              <a:gd name="connsiteY13" fmla="*/ 1802921 h 4994695"/>
              <a:gd name="connsiteX14" fmla="*/ 4606505 w 4606505"/>
              <a:gd name="connsiteY14" fmla="*/ 2311880 h 4994695"/>
              <a:gd name="connsiteX15" fmla="*/ 4520241 w 4606505"/>
              <a:gd name="connsiteY15" fmla="*/ 2665563 h 4994695"/>
              <a:gd name="connsiteX16" fmla="*/ 3692105 w 4606505"/>
              <a:gd name="connsiteY16" fmla="*/ 4028536 h 4994695"/>
              <a:gd name="connsiteX17" fmla="*/ 3605841 w 4606505"/>
              <a:gd name="connsiteY17" fmla="*/ 4287329 h 4994695"/>
              <a:gd name="connsiteX18" fmla="*/ 3476445 w 4606505"/>
              <a:gd name="connsiteY18" fmla="*/ 4822166 h 4994695"/>
              <a:gd name="connsiteX19" fmla="*/ 3441939 w 4606505"/>
              <a:gd name="connsiteY19" fmla="*/ 4994695 h 4994695"/>
              <a:gd name="connsiteX20" fmla="*/ 3303917 w 4606505"/>
              <a:gd name="connsiteY20" fmla="*/ 4908431 h 4994695"/>
              <a:gd name="connsiteX21" fmla="*/ 3390181 w 4606505"/>
              <a:gd name="connsiteY21" fmla="*/ 4330461 h 4994695"/>
              <a:gd name="connsiteX22" fmla="*/ 3752490 w 4606505"/>
              <a:gd name="connsiteY22" fmla="*/ 3278038 h 4994695"/>
              <a:gd name="connsiteX23" fmla="*/ 3752490 w 4606505"/>
              <a:gd name="connsiteY23" fmla="*/ 3071004 h 4994695"/>
              <a:gd name="connsiteX24" fmla="*/ 3648973 w 4606505"/>
              <a:gd name="connsiteY24" fmla="*/ 2967487 h 4994695"/>
              <a:gd name="connsiteX25" fmla="*/ 3200400 w 4606505"/>
              <a:gd name="connsiteY25" fmla="*/ 2958861 h 4994695"/>
              <a:gd name="connsiteX26" fmla="*/ 3174520 w 4606505"/>
              <a:gd name="connsiteY26" fmla="*/ 3079631 h 4994695"/>
              <a:gd name="connsiteX27" fmla="*/ 2838090 w 4606505"/>
              <a:gd name="connsiteY27" fmla="*/ 3053751 h 4994695"/>
              <a:gd name="connsiteX28" fmla="*/ 2139350 w 4606505"/>
              <a:gd name="connsiteY28" fmla="*/ 2441276 h 4994695"/>
              <a:gd name="connsiteX29" fmla="*/ 1354347 w 4606505"/>
              <a:gd name="connsiteY29" fmla="*/ 2208363 h 4994695"/>
              <a:gd name="connsiteX30" fmla="*/ 1311215 w 4606505"/>
              <a:gd name="connsiteY30" fmla="*/ 2467155 h 4994695"/>
              <a:gd name="connsiteX31" fmla="*/ 491705 w 4606505"/>
              <a:gd name="connsiteY31" fmla="*/ 2277374 h 4994695"/>
              <a:gd name="connsiteX0" fmla="*/ 491705 w 4606505"/>
              <a:gd name="connsiteY0" fmla="*/ 2304394 h 5021715"/>
              <a:gd name="connsiteX1" fmla="*/ 672860 w 4606505"/>
              <a:gd name="connsiteY1" fmla="*/ 1372741 h 5021715"/>
              <a:gd name="connsiteX2" fmla="*/ 103517 w 4606505"/>
              <a:gd name="connsiteY2" fmla="*/ 639496 h 5021715"/>
              <a:gd name="connsiteX3" fmla="*/ 0 w 4606505"/>
              <a:gd name="connsiteY3" fmla="*/ 242681 h 5021715"/>
              <a:gd name="connsiteX4" fmla="*/ 370935 w 4606505"/>
              <a:gd name="connsiteY4" fmla="*/ 104658 h 5021715"/>
              <a:gd name="connsiteX5" fmla="*/ 724618 w 4606505"/>
              <a:gd name="connsiteY5" fmla="*/ 52900 h 5021715"/>
              <a:gd name="connsiteX6" fmla="*/ 1052422 w 4606505"/>
              <a:gd name="connsiteY6" fmla="*/ 27020 h 5021715"/>
              <a:gd name="connsiteX7" fmla="*/ 1151488 w 4606505"/>
              <a:gd name="connsiteY7" fmla="*/ 0 h 5021715"/>
              <a:gd name="connsiteX8" fmla="*/ 1664898 w 4606505"/>
              <a:gd name="connsiteY8" fmla="*/ 320318 h 5021715"/>
              <a:gd name="connsiteX9" fmla="*/ 1742535 w 4606505"/>
              <a:gd name="connsiteY9" fmla="*/ 535979 h 5021715"/>
              <a:gd name="connsiteX10" fmla="*/ 1699403 w 4606505"/>
              <a:gd name="connsiteY10" fmla="*/ 1251971 h 5021715"/>
              <a:gd name="connsiteX11" fmla="*/ 1846052 w 4606505"/>
              <a:gd name="connsiteY11" fmla="*/ 1459005 h 5021715"/>
              <a:gd name="connsiteX12" fmla="*/ 2044460 w 4606505"/>
              <a:gd name="connsiteY12" fmla="*/ 1614281 h 5021715"/>
              <a:gd name="connsiteX13" fmla="*/ 2510286 w 4606505"/>
              <a:gd name="connsiteY13" fmla="*/ 1829941 h 5021715"/>
              <a:gd name="connsiteX14" fmla="*/ 4606505 w 4606505"/>
              <a:gd name="connsiteY14" fmla="*/ 2338900 h 5021715"/>
              <a:gd name="connsiteX15" fmla="*/ 4520241 w 4606505"/>
              <a:gd name="connsiteY15" fmla="*/ 2692583 h 5021715"/>
              <a:gd name="connsiteX16" fmla="*/ 3692105 w 4606505"/>
              <a:gd name="connsiteY16" fmla="*/ 4055556 h 5021715"/>
              <a:gd name="connsiteX17" fmla="*/ 3605841 w 4606505"/>
              <a:gd name="connsiteY17" fmla="*/ 4314349 h 5021715"/>
              <a:gd name="connsiteX18" fmla="*/ 3476445 w 4606505"/>
              <a:gd name="connsiteY18" fmla="*/ 4849186 h 5021715"/>
              <a:gd name="connsiteX19" fmla="*/ 3441939 w 4606505"/>
              <a:gd name="connsiteY19" fmla="*/ 5021715 h 5021715"/>
              <a:gd name="connsiteX20" fmla="*/ 3303917 w 4606505"/>
              <a:gd name="connsiteY20" fmla="*/ 4935451 h 5021715"/>
              <a:gd name="connsiteX21" fmla="*/ 3390181 w 4606505"/>
              <a:gd name="connsiteY21" fmla="*/ 4357481 h 5021715"/>
              <a:gd name="connsiteX22" fmla="*/ 3752490 w 4606505"/>
              <a:gd name="connsiteY22" fmla="*/ 3305058 h 5021715"/>
              <a:gd name="connsiteX23" fmla="*/ 3752490 w 4606505"/>
              <a:gd name="connsiteY23" fmla="*/ 3098024 h 5021715"/>
              <a:gd name="connsiteX24" fmla="*/ 3648973 w 4606505"/>
              <a:gd name="connsiteY24" fmla="*/ 2994507 h 5021715"/>
              <a:gd name="connsiteX25" fmla="*/ 3200400 w 4606505"/>
              <a:gd name="connsiteY25" fmla="*/ 2985881 h 5021715"/>
              <a:gd name="connsiteX26" fmla="*/ 3174520 w 4606505"/>
              <a:gd name="connsiteY26" fmla="*/ 3106651 h 5021715"/>
              <a:gd name="connsiteX27" fmla="*/ 2838090 w 4606505"/>
              <a:gd name="connsiteY27" fmla="*/ 3080771 h 5021715"/>
              <a:gd name="connsiteX28" fmla="*/ 2139350 w 4606505"/>
              <a:gd name="connsiteY28" fmla="*/ 2468296 h 5021715"/>
              <a:gd name="connsiteX29" fmla="*/ 1354347 w 4606505"/>
              <a:gd name="connsiteY29" fmla="*/ 2235383 h 5021715"/>
              <a:gd name="connsiteX30" fmla="*/ 1311215 w 4606505"/>
              <a:gd name="connsiteY30" fmla="*/ 2494175 h 5021715"/>
              <a:gd name="connsiteX31" fmla="*/ 491705 w 4606505"/>
              <a:gd name="connsiteY31" fmla="*/ 2304394 h 5021715"/>
              <a:gd name="connsiteX0" fmla="*/ 491705 w 4606505"/>
              <a:gd name="connsiteY0" fmla="*/ 2304394 h 5021715"/>
              <a:gd name="connsiteX1" fmla="*/ 672860 w 4606505"/>
              <a:gd name="connsiteY1" fmla="*/ 1372741 h 5021715"/>
              <a:gd name="connsiteX2" fmla="*/ 103517 w 4606505"/>
              <a:gd name="connsiteY2" fmla="*/ 639496 h 5021715"/>
              <a:gd name="connsiteX3" fmla="*/ 0 w 4606505"/>
              <a:gd name="connsiteY3" fmla="*/ 242681 h 5021715"/>
              <a:gd name="connsiteX4" fmla="*/ 370935 w 4606505"/>
              <a:gd name="connsiteY4" fmla="*/ 104658 h 5021715"/>
              <a:gd name="connsiteX5" fmla="*/ 719440 w 4606505"/>
              <a:gd name="connsiteY5" fmla="*/ 0 h 5021715"/>
              <a:gd name="connsiteX6" fmla="*/ 1052422 w 4606505"/>
              <a:gd name="connsiteY6" fmla="*/ 27020 h 5021715"/>
              <a:gd name="connsiteX7" fmla="*/ 1151488 w 4606505"/>
              <a:gd name="connsiteY7" fmla="*/ 0 h 5021715"/>
              <a:gd name="connsiteX8" fmla="*/ 1664898 w 4606505"/>
              <a:gd name="connsiteY8" fmla="*/ 320318 h 5021715"/>
              <a:gd name="connsiteX9" fmla="*/ 1742535 w 4606505"/>
              <a:gd name="connsiteY9" fmla="*/ 535979 h 5021715"/>
              <a:gd name="connsiteX10" fmla="*/ 1699403 w 4606505"/>
              <a:gd name="connsiteY10" fmla="*/ 1251971 h 5021715"/>
              <a:gd name="connsiteX11" fmla="*/ 1846052 w 4606505"/>
              <a:gd name="connsiteY11" fmla="*/ 1459005 h 5021715"/>
              <a:gd name="connsiteX12" fmla="*/ 2044460 w 4606505"/>
              <a:gd name="connsiteY12" fmla="*/ 1614281 h 5021715"/>
              <a:gd name="connsiteX13" fmla="*/ 2510286 w 4606505"/>
              <a:gd name="connsiteY13" fmla="*/ 1829941 h 5021715"/>
              <a:gd name="connsiteX14" fmla="*/ 4606505 w 4606505"/>
              <a:gd name="connsiteY14" fmla="*/ 2338900 h 5021715"/>
              <a:gd name="connsiteX15" fmla="*/ 4520241 w 4606505"/>
              <a:gd name="connsiteY15" fmla="*/ 2692583 h 5021715"/>
              <a:gd name="connsiteX16" fmla="*/ 3692105 w 4606505"/>
              <a:gd name="connsiteY16" fmla="*/ 4055556 h 5021715"/>
              <a:gd name="connsiteX17" fmla="*/ 3605841 w 4606505"/>
              <a:gd name="connsiteY17" fmla="*/ 4314349 h 5021715"/>
              <a:gd name="connsiteX18" fmla="*/ 3476445 w 4606505"/>
              <a:gd name="connsiteY18" fmla="*/ 4849186 h 5021715"/>
              <a:gd name="connsiteX19" fmla="*/ 3441939 w 4606505"/>
              <a:gd name="connsiteY19" fmla="*/ 5021715 h 5021715"/>
              <a:gd name="connsiteX20" fmla="*/ 3303917 w 4606505"/>
              <a:gd name="connsiteY20" fmla="*/ 4935451 h 5021715"/>
              <a:gd name="connsiteX21" fmla="*/ 3390181 w 4606505"/>
              <a:gd name="connsiteY21" fmla="*/ 4357481 h 5021715"/>
              <a:gd name="connsiteX22" fmla="*/ 3752490 w 4606505"/>
              <a:gd name="connsiteY22" fmla="*/ 3305058 h 5021715"/>
              <a:gd name="connsiteX23" fmla="*/ 3752490 w 4606505"/>
              <a:gd name="connsiteY23" fmla="*/ 3098024 h 5021715"/>
              <a:gd name="connsiteX24" fmla="*/ 3648973 w 4606505"/>
              <a:gd name="connsiteY24" fmla="*/ 2994507 h 5021715"/>
              <a:gd name="connsiteX25" fmla="*/ 3200400 w 4606505"/>
              <a:gd name="connsiteY25" fmla="*/ 2985881 h 5021715"/>
              <a:gd name="connsiteX26" fmla="*/ 3174520 w 4606505"/>
              <a:gd name="connsiteY26" fmla="*/ 3106651 h 5021715"/>
              <a:gd name="connsiteX27" fmla="*/ 2838090 w 4606505"/>
              <a:gd name="connsiteY27" fmla="*/ 3080771 h 5021715"/>
              <a:gd name="connsiteX28" fmla="*/ 2139350 w 4606505"/>
              <a:gd name="connsiteY28" fmla="*/ 2468296 h 5021715"/>
              <a:gd name="connsiteX29" fmla="*/ 1354347 w 4606505"/>
              <a:gd name="connsiteY29" fmla="*/ 2235383 h 5021715"/>
              <a:gd name="connsiteX30" fmla="*/ 1311215 w 4606505"/>
              <a:gd name="connsiteY30" fmla="*/ 2494175 h 5021715"/>
              <a:gd name="connsiteX31" fmla="*/ 491705 w 4606505"/>
              <a:gd name="connsiteY31" fmla="*/ 2304394 h 5021715"/>
              <a:gd name="connsiteX0" fmla="*/ 491705 w 4606505"/>
              <a:gd name="connsiteY0" fmla="*/ 2304394 h 5021715"/>
              <a:gd name="connsiteX1" fmla="*/ 672860 w 4606505"/>
              <a:gd name="connsiteY1" fmla="*/ 1372741 h 5021715"/>
              <a:gd name="connsiteX2" fmla="*/ 103517 w 4606505"/>
              <a:gd name="connsiteY2" fmla="*/ 639496 h 5021715"/>
              <a:gd name="connsiteX3" fmla="*/ 0 w 4606505"/>
              <a:gd name="connsiteY3" fmla="*/ 242681 h 5021715"/>
              <a:gd name="connsiteX4" fmla="*/ 370935 w 4606505"/>
              <a:gd name="connsiteY4" fmla="*/ 104658 h 5021715"/>
              <a:gd name="connsiteX5" fmla="*/ 719440 w 4606505"/>
              <a:gd name="connsiteY5" fmla="*/ 0 h 5021715"/>
              <a:gd name="connsiteX6" fmla="*/ 1079480 w 4606505"/>
              <a:gd name="connsiteY6" fmla="*/ 0 h 5021715"/>
              <a:gd name="connsiteX7" fmla="*/ 1151488 w 4606505"/>
              <a:gd name="connsiteY7" fmla="*/ 0 h 5021715"/>
              <a:gd name="connsiteX8" fmla="*/ 1664898 w 4606505"/>
              <a:gd name="connsiteY8" fmla="*/ 320318 h 5021715"/>
              <a:gd name="connsiteX9" fmla="*/ 1742535 w 4606505"/>
              <a:gd name="connsiteY9" fmla="*/ 535979 h 5021715"/>
              <a:gd name="connsiteX10" fmla="*/ 1699403 w 4606505"/>
              <a:gd name="connsiteY10" fmla="*/ 1251971 h 5021715"/>
              <a:gd name="connsiteX11" fmla="*/ 1846052 w 4606505"/>
              <a:gd name="connsiteY11" fmla="*/ 1459005 h 5021715"/>
              <a:gd name="connsiteX12" fmla="*/ 2044460 w 4606505"/>
              <a:gd name="connsiteY12" fmla="*/ 1614281 h 5021715"/>
              <a:gd name="connsiteX13" fmla="*/ 2510286 w 4606505"/>
              <a:gd name="connsiteY13" fmla="*/ 1829941 h 5021715"/>
              <a:gd name="connsiteX14" fmla="*/ 4606505 w 4606505"/>
              <a:gd name="connsiteY14" fmla="*/ 2338900 h 5021715"/>
              <a:gd name="connsiteX15" fmla="*/ 4520241 w 4606505"/>
              <a:gd name="connsiteY15" fmla="*/ 2692583 h 5021715"/>
              <a:gd name="connsiteX16" fmla="*/ 3692105 w 4606505"/>
              <a:gd name="connsiteY16" fmla="*/ 4055556 h 5021715"/>
              <a:gd name="connsiteX17" fmla="*/ 3605841 w 4606505"/>
              <a:gd name="connsiteY17" fmla="*/ 4314349 h 5021715"/>
              <a:gd name="connsiteX18" fmla="*/ 3476445 w 4606505"/>
              <a:gd name="connsiteY18" fmla="*/ 4849186 h 5021715"/>
              <a:gd name="connsiteX19" fmla="*/ 3441939 w 4606505"/>
              <a:gd name="connsiteY19" fmla="*/ 5021715 h 5021715"/>
              <a:gd name="connsiteX20" fmla="*/ 3303917 w 4606505"/>
              <a:gd name="connsiteY20" fmla="*/ 4935451 h 5021715"/>
              <a:gd name="connsiteX21" fmla="*/ 3390181 w 4606505"/>
              <a:gd name="connsiteY21" fmla="*/ 4357481 h 5021715"/>
              <a:gd name="connsiteX22" fmla="*/ 3752490 w 4606505"/>
              <a:gd name="connsiteY22" fmla="*/ 3305058 h 5021715"/>
              <a:gd name="connsiteX23" fmla="*/ 3752490 w 4606505"/>
              <a:gd name="connsiteY23" fmla="*/ 3098024 h 5021715"/>
              <a:gd name="connsiteX24" fmla="*/ 3648973 w 4606505"/>
              <a:gd name="connsiteY24" fmla="*/ 2994507 h 5021715"/>
              <a:gd name="connsiteX25" fmla="*/ 3200400 w 4606505"/>
              <a:gd name="connsiteY25" fmla="*/ 2985881 h 5021715"/>
              <a:gd name="connsiteX26" fmla="*/ 3174520 w 4606505"/>
              <a:gd name="connsiteY26" fmla="*/ 3106651 h 5021715"/>
              <a:gd name="connsiteX27" fmla="*/ 2838090 w 4606505"/>
              <a:gd name="connsiteY27" fmla="*/ 3080771 h 5021715"/>
              <a:gd name="connsiteX28" fmla="*/ 2139350 w 4606505"/>
              <a:gd name="connsiteY28" fmla="*/ 2468296 h 5021715"/>
              <a:gd name="connsiteX29" fmla="*/ 1354347 w 4606505"/>
              <a:gd name="connsiteY29" fmla="*/ 2235383 h 5021715"/>
              <a:gd name="connsiteX30" fmla="*/ 1311215 w 4606505"/>
              <a:gd name="connsiteY30" fmla="*/ 2494175 h 5021715"/>
              <a:gd name="connsiteX31" fmla="*/ 491705 w 4606505"/>
              <a:gd name="connsiteY31" fmla="*/ 2304394 h 5021715"/>
              <a:gd name="connsiteX0" fmla="*/ 491705 w 4606505"/>
              <a:gd name="connsiteY0" fmla="*/ 2304394 h 5021715"/>
              <a:gd name="connsiteX1" fmla="*/ 672860 w 4606505"/>
              <a:gd name="connsiteY1" fmla="*/ 1372741 h 5021715"/>
              <a:gd name="connsiteX2" fmla="*/ 103517 w 4606505"/>
              <a:gd name="connsiteY2" fmla="*/ 639496 h 5021715"/>
              <a:gd name="connsiteX3" fmla="*/ 0 w 4606505"/>
              <a:gd name="connsiteY3" fmla="*/ 242681 h 5021715"/>
              <a:gd name="connsiteX4" fmla="*/ 370935 w 4606505"/>
              <a:gd name="connsiteY4" fmla="*/ 104658 h 5021715"/>
              <a:gd name="connsiteX5" fmla="*/ 719440 w 4606505"/>
              <a:gd name="connsiteY5" fmla="*/ 0 h 5021715"/>
              <a:gd name="connsiteX6" fmla="*/ 1079480 w 4606505"/>
              <a:gd name="connsiteY6" fmla="*/ 0 h 5021715"/>
              <a:gd name="connsiteX7" fmla="*/ 1151488 w 4606505"/>
              <a:gd name="connsiteY7" fmla="*/ 0 h 5021715"/>
              <a:gd name="connsiteX8" fmla="*/ 1799560 w 4606505"/>
              <a:gd name="connsiteY8" fmla="*/ 216024 h 5021715"/>
              <a:gd name="connsiteX9" fmla="*/ 1742535 w 4606505"/>
              <a:gd name="connsiteY9" fmla="*/ 535979 h 5021715"/>
              <a:gd name="connsiteX10" fmla="*/ 1699403 w 4606505"/>
              <a:gd name="connsiteY10" fmla="*/ 1251971 h 5021715"/>
              <a:gd name="connsiteX11" fmla="*/ 1846052 w 4606505"/>
              <a:gd name="connsiteY11" fmla="*/ 1459005 h 5021715"/>
              <a:gd name="connsiteX12" fmla="*/ 2044460 w 4606505"/>
              <a:gd name="connsiteY12" fmla="*/ 1614281 h 5021715"/>
              <a:gd name="connsiteX13" fmla="*/ 2510286 w 4606505"/>
              <a:gd name="connsiteY13" fmla="*/ 1829941 h 5021715"/>
              <a:gd name="connsiteX14" fmla="*/ 4606505 w 4606505"/>
              <a:gd name="connsiteY14" fmla="*/ 2338900 h 5021715"/>
              <a:gd name="connsiteX15" fmla="*/ 4520241 w 4606505"/>
              <a:gd name="connsiteY15" fmla="*/ 2692583 h 5021715"/>
              <a:gd name="connsiteX16" fmla="*/ 3692105 w 4606505"/>
              <a:gd name="connsiteY16" fmla="*/ 4055556 h 5021715"/>
              <a:gd name="connsiteX17" fmla="*/ 3605841 w 4606505"/>
              <a:gd name="connsiteY17" fmla="*/ 4314349 h 5021715"/>
              <a:gd name="connsiteX18" fmla="*/ 3476445 w 4606505"/>
              <a:gd name="connsiteY18" fmla="*/ 4849186 h 5021715"/>
              <a:gd name="connsiteX19" fmla="*/ 3441939 w 4606505"/>
              <a:gd name="connsiteY19" fmla="*/ 5021715 h 5021715"/>
              <a:gd name="connsiteX20" fmla="*/ 3303917 w 4606505"/>
              <a:gd name="connsiteY20" fmla="*/ 4935451 h 5021715"/>
              <a:gd name="connsiteX21" fmla="*/ 3390181 w 4606505"/>
              <a:gd name="connsiteY21" fmla="*/ 4357481 h 5021715"/>
              <a:gd name="connsiteX22" fmla="*/ 3752490 w 4606505"/>
              <a:gd name="connsiteY22" fmla="*/ 3305058 h 5021715"/>
              <a:gd name="connsiteX23" fmla="*/ 3752490 w 4606505"/>
              <a:gd name="connsiteY23" fmla="*/ 3098024 h 5021715"/>
              <a:gd name="connsiteX24" fmla="*/ 3648973 w 4606505"/>
              <a:gd name="connsiteY24" fmla="*/ 2994507 h 5021715"/>
              <a:gd name="connsiteX25" fmla="*/ 3200400 w 4606505"/>
              <a:gd name="connsiteY25" fmla="*/ 2985881 h 5021715"/>
              <a:gd name="connsiteX26" fmla="*/ 3174520 w 4606505"/>
              <a:gd name="connsiteY26" fmla="*/ 3106651 h 5021715"/>
              <a:gd name="connsiteX27" fmla="*/ 2838090 w 4606505"/>
              <a:gd name="connsiteY27" fmla="*/ 3080771 h 5021715"/>
              <a:gd name="connsiteX28" fmla="*/ 2139350 w 4606505"/>
              <a:gd name="connsiteY28" fmla="*/ 2468296 h 5021715"/>
              <a:gd name="connsiteX29" fmla="*/ 1354347 w 4606505"/>
              <a:gd name="connsiteY29" fmla="*/ 2235383 h 5021715"/>
              <a:gd name="connsiteX30" fmla="*/ 1311215 w 4606505"/>
              <a:gd name="connsiteY30" fmla="*/ 2494175 h 5021715"/>
              <a:gd name="connsiteX31" fmla="*/ 491705 w 4606505"/>
              <a:gd name="connsiteY31" fmla="*/ 2304394 h 5021715"/>
              <a:gd name="connsiteX0" fmla="*/ 491705 w 4606505"/>
              <a:gd name="connsiteY0" fmla="*/ 2304394 h 5021715"/>
              <a:gd name="connsiteX1" fmla="*/ 672860 w 4606505"/>
              <a:gd name="connsiteY1" fmla="*/ 1372741 h 5021715"/>
              <a:gd name="connsiteX2" fmla="*/ 103517 w 4606505"/>
              <a:gd name="connsiteY2" fmla="*/ 639496 h 5021715"/>
              <a:gd name="connsiteX3" fmla="*/ 0 w 4606505"/>
              <a:gd name="connsiteY3" fmla="*/ 242681 h 5021715"/>
              <a:gd name="connsiteX4" fmla="*/ 370935 w 4606505"/>
              <a:gd name="connsiteY4" fmla="*/ 104658 h 5021715"/>
              <a:gd name="connsiteX5" fmla="*/ 719440 w 4606505"/>
              <a:gd name="connsiteY5" fmla="*/ 0 h 5021715"/>
              <a:gd name="connsiteX6" fmla="*/ 1079480 w 4606505"/>
              <a:gd name="connsiteY6" fmla="*/ 0 h 5021715"/>
              <a:gd name="connsiteX7" fmla="*/ 1151488 w 4606505"/>
              <a:gd name="connsiteY7" fmla="*/ 0 h 5021715"/>
              <a:gd name="connsiteX8" fmla="*/ 1799560 w 4606505"/>
              <a:gd name="connsiteY8" fmla="*/ 216024 h 5021715"/>
              <a:gd name="connsiteX9" fmla="*/ 1871568 w 4606505"/>
              <a:gd name="connsiteY9" fmla="*/ 576064 h 5021715"/>
              <a:gd name="connsiteX10" fmla="*/ 1699403 w 4606505"/>
              <a:gd name="connsiteY10" fmla="*/ 1251971 h 5021715"/>
              <a:gd name="connsiteX11" fmla="*/ 1846052 w 4606505"/>
              <a:gd name="connsiteY11" fmla="*/ 1459005 h 5021715"/>
              <a:gd name="connsiteX12" fmla="*/ 2044460 w 4606505"/>
              <a:gd name="connsiteY12" fmla="*/ 1614281 h 5021715"/>
              <a:gd name="connsiteX13" fmla="*/ 2510286 w 4606505"/>
              <a:gd name="connsiteY13" fmla="*/ 1829941 h 5021715"/>
              <a:gd name="connsiteX14" fmla="*/ 4606505 w 4606505"/>
              <a:gd name="connsiteY14" fmla="*/ 2338900 h 5021715"/>
              <a:gd name="connsiteX15" fmla="*/ 4520241 w 4606505"/>
              <a:gd name="connsiteY15" fmla="*/ 2692583 h 5021715"/>
              <a:gd name="connsiteX16" fmla="*/ 3692105 w 4606505"/>
              <a:gd name="connsiteY16" fmla="*/ 4055556 h 5021715"/>
              <a:gd name="connsiteX17" fmla="*/ 3605841 w 4606505"/>
              <a:gd name="connsiteY17" fmla="*/ 4314349 h 5021715"/>
              <a:gd name="connsiteX18" fmla="*/ 3476445 w 4606505"/>
              <a:gd name="connsiteY18" fmla="*/ 4849186 h 5021715"/>
              <a:gd name="connsiteX19" fmla="*/ 3441939 w 4606505"/>
              <a:gd name="connsiteY19" fmla="*/ 5021715 h 5021715"/>
              <a:gd name="connsiteX20" fmla="*/ 3303917 w 4606505"/>
              <a:gd name="connsiteY20" fmla="*/ 4935451 h 5021715"/>
              <a:gd name="connsiteX21" fmla="*/ 3390181 w 4606505"/>
              <a:gd name="connsiteY21" fmla="*/ 4357481 h 5021715"/>
              <a:gd name="connsiteX22" fmla="*/ 3752490 w 4606505"/>
              <a:gd name="connsiteY22" fmla="*/ 3305058 h 5021715"/>
              <a:gd name="connsiteX23" fmla="*/ 3752490 w 4606505"/>
              <a:gd name="connsiteY23" fmla="*/ 3098024 h 5021715"/>
              <a:gd name="connsiteX24" fmla="*/ 3648973 w 4606505"/>
              <a:gd name="connsiteY24" fmla="*/ 2994507 h 5021715"/>
              <a:gd name="connsiteX25" fmla="*/ 3200400 w 4606505"/>
              <a:gd name="connsiteY25" fmla="*/ 2985881 h 5021715"/>
              <a:gd name="connsiteX26" fmla="*/ 3174520 w 4606505"/>
              <a:gd name="connsiteY26" fmla="*/ 3106651 h 5021715"/>
              <a:gd name="connsiteX27" fmla="*/ 2838090 w 4606505"/>
              <a:gd name="connsiteY27" fmla="*/ 3080771 h 5021715"/>
              <a:gd name="connsiteX28" fmla="*/ 2139350 w 4606505"/>
              <a:gd name="connsiteY28" fmla="*/ 2468296 h 5021715"/>
              <a:gd name="connsiteX29" fmla="*/ 1354347 w 4606505"/>
              <a:gd name="connsiteY29" fmla="*/ 2235383 h 5021715"/>
              <a:gd name="connsiteX30" fmla="*/ 1311215 w 4606505"/>
              <a:gd name="connsiteY30" fmla="*/ 2494175 h 5021715"/>
              <a:gd name="connsiteX31" fmla="*/ 491705 w 4606505"/>
              <a:gd name="connsiteY31" fmla="*/ 2304394 h 5021715"/>
              <a:gd name="connsiteX0" fmla="*/ 491705 w 4606505"/>
              <a:gd name="connsiteY0" fmla="*/ 2304394 h 5021715"/>
              <a:gd name="connsiteX1" fmla="*/ 672860 w 4606505"/>
              <a:gd name="connsiteY1" fmla="*/ 1372741 h 5021715"/>
              <a:gd name="connsiteX2" fmla="*/ 103517 w 4606505"/>
              <a:gd name="connsiteY2" fmla="*/ 639496 h 5021715"/>
              <a:gd name="connsiteX3" fmla="*/ 0 w 4606505"/>
              <a:gd name="connsiteY3" fmla="*/ 242681 h 5021715"/>
              <a:gd name="connsiteX4" fmla="*/ 370935 w 4606505"/>
              <a:gd name="connsiteY4" fmla="*/ 104658 h 5021715"/>
              <a:gd name="connsiteX5" fmla="*/ 719440 w 4606505"/>
              <a:gd name="connsiteY5" fmla="*/ 0 h 5021715"/>
              <a:gd name="connsiteX6" fmla="*/ 1079480 w 4606505"/>
              <a:gd name="connsiteY6" fmla="*/ 0 h 5021715"/>
              <a:gd name="connsiteX7" fmla="*/ 1151488 w 4606505"/>
              <a:gd name="connsiteY7" fmla="*/ 0 h 5021715"/>
              <a:gd name="connsiteX8" fmla="*/ 1799560 w 4606505"/>
              <a:gd name="connsiteY8" fmla="*/ 216024 h 5021715"/>
              <a:gd name="connsiteX9" fmla="*/ 1871568 w 4606505"/>
              <a:gd name="connsiteY9" fmla="*/ 576064 h 5021715"/>
              <a:gd name="connsiteX10" fmla="*/ 1871568 w 4606505"/>
              <a:gd name="connsiteY10" fmla="*/ 1152128 h 5021715"/>
              <a:gd name="connsiteX11" fmla="*/ 1846052 w 4606505"/>
              <a:gd name="connsiteY11" fmla="*/ 1459005 h 5021715"/>
              <a:gd name="connsiteX12" fmla="*/ 2044460 w 4606505"/>
              <a:gd name="connsiteY12" fmla="*/ 1614281 h 5021715"/>
              <a:gd name="connsiteX13" fmla="*/ 2510286 w 4606505"/>
              <a:gd name="connsiteY13" fmla="*/ 1829941 h 5021715"/>
              <a:gd name="connsiteX14" fmla="*/ 4606505 w 4606505"/>
              <a:gd name="connsiteY14" fmla="*/ 2338900 h 5021715"/>
              <a:gd name="connsiteX15" fmla="*/ 4520241 w 4606505"/>
              <a:gd name="connsiteY15" fmla="*/ 2692583 h 5021715"/>
              <a:gd name="connsiteX16" fmla="*/ 3692105 w 4606505"/>
              <a:gd name="connsiteY16" fmla="*/ 4055556 h 5021715"/>
              <a:gd name="connsiteX17" fmla="*/ 3605841 w 4606505"/>
              <a:gd name="connsiteY17" fmla="*/ 4314349 h 5021715"/>
              <a:gd name="connsiteX18" fmla="*/ 3476445 w 4606505"/>
              <a:gd name="connsiteY18" fmla="*/ 4849186 h 5021715"/>
              <a:gd name="connsiteX19" fmla="*/ 3441939 w 4606505"/>
              <a:gd name="connsiteY19" fmla="*/ 5021715 h 5021715"/>
              <a:gd name="connsiteX20" fmla="*/ 3303917 w 4606505"/>
              <a:gd name="connsiteY20" fmla="*/ 4935451 h 5021715"/>
              <a:gd name="connsiteX21" fmla="*/ 3390181 w 4606505"/>
              <a:gd name="connsiteY21" fmla="*/ 4357481 h 5021715"/>
              <a:gd name="connsiteX22" fmla="*/ 3752490 w 4606505"/>
              <a:gd name="connsiteY22" fmla="*/ 3305058 h 5021715"/>
              <a:gd name="connsiteX23" fmla="*/ 3752490 w 4606505"/>
              <a:gd name="connsiteY23" fmla="*/ 3098024 h 5021715"/>
              <a:gd name="connsiteX24" fmla="*/ 3648973 w 4606505"/>
              <a:gd name="connsiteY24" fmla="*/ 2994507 h 5021715"/>
              <a:gd name="connsiteX25" fmla="*/ 3200400 w 4606505"/>
              <a:gd name="connsiteY25" fmla="*/ 2985881 h 5021715"/>
              <a:gd name="connsiteX26" fmla="*/ 3174520 w 4606505"/>
              <a:gd name="connsiteY26" fmla="*/ 3106651 h 5021715"/>
              <a:gd name="connsiteX27" fmla="*/ 2838090 w 4606505"/>
              <a:gd name="connsiteY27" fmla="*/ 3080771 h 5021715"/>
              <a:gd name="connsiteX28" fmla="*/ 2139350 w 4606505"/>
              <a:gd name="connsiteY28" fmla="*/ 2468296 h 5021715"/>
              <a:gd name="connsiteX29" fmla="*/ 1354347 w 4606505"/>
              <a:gd name="connsiteY29" fmla="*/ 2235383 h 5021715"/>
              <a:gd name="connsiteX30" fmla="*/ 1311215 w 4606505"/>
              <a:gd name="connsiteY30" fmla="*/ 2494175 h 5021715"/>
              <a:gd name="connsiteX31" fmla="*/ 491705 w 4606505"/>
              <a:gd name="connsiteY31" fmla="*/ 2304394 h 5021715"/>
              <a:gd name="connsiteX0" fmla="*/ 491705 w 4606505"/>
              <a:gd name="connsiteY0" fmla="*/ 2304394 h 5021715"/>
              <a:gd name="connsiteX1" fmla="*/ 672860 w 4606505"/>
              <a:gd name="connsiteY1" fmla="*/ 1372741 h 5021715"/>
              <a:gd name="connsiteX2" fmla="*/ 103517 w 4606505"/>
              <a:gd name="connsiteY2" fmla="*/ 639496 h 5021715"/>
              <a:gd name="connsiteX3" fmla="*/ 0 w 4606505"/>
              <a:gd name="connsiteY3" fmla="*/ 242681 h 5021715"/>
              <a:gd name="connsiteX4" fmla="*/ 370935 w 4606505"/>
              <a:gd name="connsiteY4" fmla="*/ 104658 h 5021715"/>
              <a:gd name="connsiteX5" fmla="*/ 719440 w 4606505"/>
              <a:gd name="connsiteY5" fmla="*/ 0 h 5021715"/>
              <a:gd name="connsiteX6" fmla="*/ 1079480 w 4606505"/>
              <a:gd name="connsiteY6" fmla="*/ 0 h 5021715"/>
              <a:gd name="connsiteX7" fmla="*/ 1151488 w 4606505"/>
              <a:gd name="connsiteY7" fmla="*/ 0 h 5021715"/>
              <a:gd name="connsiteX8" fmla="*/ 1799560 w 4606505"/>
              <a:gd name="connsiteY8" fmla="*/ 216024 h 5021715"/>
              <a:gd name="connsiteX9" fmla="*/ 1871568 w 4606505"/>
              <a:gd name="connsiteY9" fmla="*/ 576064 h 5021715"/>
              <a:gd name="connsiteX10" fmla="*/ 1871568 w 4606505"/>
              <a:gd name="connsiteY10" fmla="*/ 1152128 h 5021715"/>
              <a:gd name="connsiteX11" fmla="*/ 1943576 w 4606505"/>
              <a:gd name="connsiteY11" fmla="*/ 1512168 h 5021715"/>
              <a:gd name="connsiteX12" fmla="*/ 2044460 w 4606505"/>
              <a:gd name="connsiteY12" fmla="*/ 1614281 h 5021715"/>
              <a:gd name="connsiteX13" fmla="*/ 2510286 w 4606505"/>
              <a:gd name="connsiteY13" fmla="*/ 1829941 h 5021715"/>
              <a:gd name="connsiteX14" fmla="*/ 4606505 w 4606505"/>
              <a:gd name="connsiteY14" fmla="*/ 2338900 h 5021715"/>
              <a:gd name="connsiteX15" fmla="*/ 4520241 w 4606505"/>
              <a:gd name="connsiteY15" fmla="*/ 2692583 h 5021715"/>
              <a:gd name="connsiteX16" fmla="*/ 3692105 w 4606505"/>
              <a:gd name="connsiteY16" fmla="*/ 4055556 h 5021715"/>
              <a:gd name="connsiteX17" fmla="*/ 3605841 w 4606505"/>
              <a:gd name="connsiteY17" fmla="*/ 4314349 h 5021715"/>
              <a:gd name="connsiteX18" fmla="*/ 3476445 w 4606505"/>
              <a:gd name="connsiteY18" fmla="*/ 4849186 h 5021715"/>
              <a:gd name="connsiteX19" fmla="*/ 3441939 w 4606505"/>
              <a:gd name="connsiteY19" fmla="*/ 5021715 h 5021715"/>
              <a:gd name="connsiteX20" fmla="*/ 3303917 w 4606505"/>
              <a:gd name="connsiteY20" fmla="*/ 4935451 h 5021715"/>
              <a:gd name="connsiteX21" fmla="*/ 3390181 w 4606505"/>
              <a:gd name="connsiteY21" fmla="*/ 4357481 h 5021715"/>
              <a:gd name="connsiteX22" fmla="*/ 3752490 w 4606505"/>
              <a:gd name="connsiteY22" fmla="*/ 3305058 h 5021715"/>
              <a:gd name="connsiteX23" fmla="*/ 3752490 w 4606505"/>
              <a:gd name="connsiteY23" fmla="*/ 3098024 h 5021715"/>
              <a:gd name="connsiteX24" fmla="*/ 3648973 w 4606505"/>
              <a:gd name="connsiteY24" fmla="*/ 2994507 h 5021715"/>
              <a:gd name="connsiteX25" fmla="*/ 3200400 w 4606505"/>
              <a:gd name="connsiteY25" fmla="*/ 2985881 h 5021715"/>
              <a:gd name="connsiteX26" fmla="*/ 3174520 w 4606505"/>
              <a:gd name="connsiteY26" fmla="*/ 3106651 h 5021715"/>
              <a:gd name="connsiteX27" fmla="*/ 2838090 w 4606505"/>
              <a:gd name="connsiteY27" fmla="*/ 3080771 h 5021715"/>
              <a:gd name="connsiteX28" fmla="*/ 2139350 w 4606505"/>
              <a:gd name="connsiteY28" fmla="*/ 2468296 h 5021715"/>
              <a:gd name="connsiteX29" fmla="*/ 1354347 w 4606505"/>
              <a:gd name="connsiteY29" fmla="*/ 2235383 h 5021715"/>
              <a:gd name="connsiteX30" fmla="*/ 1311215 w 4606505"/>
              <a:gd name="connsiteY30" fmla="*/ 2494175 h 5021715"/>
              <a:gd name="connsiteX31" fmla="*/ 491705 w 4606505"/>
              <a:gd name="connsiteY31" fmla="*/ 2304394 h 5021715"/>
              <a:gd name="connsiteX0" fmla="*/ 491705 w 5327952"/>
              <a:gd name="connsiteY0" fmla="*/ 2304394 h 5021715"/>
              <a:gd name="connsiteX1" fmla="*/ 672860 w 5327952"/>
              <a:gd name="connsiteY1" fmla="*/ 1372741 h 5021715"/>
              <a:gd name="connsiteX2" fmla="*/ 103517 w 5327952"/>
              <a:gd name="connsiteY2" fmla="*/ 639496 h 5021715"/>
              <a:gd name="connsiteX3" fmla="*/ 0 w 5327952"/>
              <a:gd name="connsiteY3" fmla="*/ 242681 h 5021715"/>
              <a:gd name="connsiteX4" fmla="*/ 370935 w 5327952"/>
              <a:gd name="connsiteY4" fmla="*/ 104658 h 5021715"/>
              <a:gd name="connsiteX5" fmla="*/ 719440 w 5327952"/>
              <a:gd name="connsiteY5" fmla="*/ 0 h 5021715"/>
              <a:gd name="connsiteX6" fmla="*/ 1079480 w 5327952"/>
              <a:gd name="connsiteY6" fmla="*/ 0 h 5021715"/>
              <a:gd name="connsiteX7" fmla="*/ 1151488 w 5327952"/>
              <a:gd name="connsiteY7" fmla="*/ 0 h 5021715"/>
              <a:gd name="connsiteX8" fmla="*/ 1799560 w 5327952"/>
              <a:gd name="connsiteY8" fmla="*/ 216024 h 5021715"/>
              <a:gd name="connsiteX9" fmla="*/ 1871568 w 5327952"/>
              <a:gd name="connsiteY9" fmla="*/ 576064 h 5021715"/>
              <a:gd name="connsiteX10" fmla="*/ 1871568 w 5327952"/>
              <a:gd name="connsiteY10" fmla="*/ 1152128 h 5021715"/>
              <a:gd name="connsiteX11" fmla="*/ 1943576 w 5327952"/>
              <a:gd name="connsiteY11" fmla="*/ 1512168 h 5021715"/>
              <a:gd name="connsiteX12" fmla="*/ 2044460 w 5327952"/>
              <a:gd name="connsiteY12" fmla="*/ 1614281 h 5021715"/>
              <a:gd name="connsiteX13" fmla="*/ 2510286 w 5327952"/>
              <a:gd name="connsiteY13" fmla="*/ 1829941 h 5021715"/>
              <a:gd name="connsiteX14" fmla="*/ 5327952 w 5327952"/>
              <a:gd name="connsiteY14" fmla="*/ 2448272 h 5021715"/>
              <a:gd name="connsiteX15" fmla="*/ 4520241 w 5327952"/>
              <a:gd name="connsiteY15" fmla="*/ 2692583 h 5021715"/>
              <a:gd name="connsiteX16" fmla="*/ 3692105 w 5327952"/>
              <a:gd name="connsiteY16" fmla="*/ 4055556 h 5021715"/>
              <a:gd name="connsiteX17" fmla="*/ 3605841 w 5327952"/>
              <a:gd name="connsiteY17" fmla="*/ 4314349 h 5021715"/>
              <a:gd name="connsiteX18" fmla="*/ 3476445 w 5327952"/>
              <a:gd name="connsiteY18" fmla="*/ 4849186 h 5021715"/>
              <a:gd name="connsiteX19" fmla="*/ 3441939 w 5327952"/>
              <a:gd name="connsiteY19" fmla="*/ 5021715 h 5021715"/>
              <a:gd name="connsiteX20" fmla="*/ 3303917 w 5327952"/>
              <a:gd name="connsiteY20" fmla="*/ 4935451 h 5021715"/>
              <a:gd name="connsiteX21" fmla="*/ 3390181 w 5327952"/>
              <a:gd name="connsiteY21" fmla="*/ 4357481 h 5021715"/>
              <a:gd name="connsiteX22" fmla="*/ 3752490 w 5327952"/>
              <a:gd name="connsiteY22" fmla="*/ 3305058 h 5021715"/>
              <a:gd name="connsiteX23" fmla="*/ 3752490 w 5327952"/>
              <a:gd name="connsiteY23" fmla="*/ 3098024 h 5021715"/>
              <a:gd name="connsiteX24" fmla="*/ 3648973 w 5327952"/>
              <a:gd name="connsiteY24" fmla="*/ 2994507 h 5021715"/>
              <a:gd name="connsiteX25" fmla="*/ 3200400 w 5327952"/>
              <a:gd name="connsiteY25" fmla="*/ 2985881 h 5021715"/>
              <a:gd name="connsiteX26" fmla="*/ 3174520 w 5327952"/>
              <a:gd name="connsiteY26" fmla="*/ 3106651 h 5021715"/>
              <a:gd name="connsiteX27" fmla="*/ 2838090 w 5327952"/>
              <a:gd name="connsiteY27" fmla="*/ 3080771 h 5021715"/>
              <a:gd name="connsiteX28" fmla="*/ 2139350 w 5327952"/>
              <a:gd name="connsiteY28" fmla="*/ 2468296 h 5021715"/>
              <a:gd name="connsiteX29" fmla="*/ 1354347 w 5327952"/>
              <a:gd name="connsiteY29" fmla="*/ 2235383 h 5021715"/>
              <a:gd name="connsiteX30" fmla="*/ 1311215 w 5327952"/>
              <a:gd name="connsiteY30" fmla="*/ 2494175 h 5021715"/>
              <a:gd name="connsiteX31" fmla="*/ 491705 w 5327952"/>
              <a:gd name="connsiteY31" fmla="*/ 2304394 h 5021715"/>
              <a:gd name="connsiteX0" fmla="*/ 491705 w 5327952"/>
              <a:gd name="connsiteY0" fmla="*/ 2304394 h 5021715"/>
              <a:gd name="connsiteX1" fmla="*/ 672860 w 5327952"/>
              <a:gd name="connsiteY1" fmla="*/ 1372741 h 5021715"/>
              <a:gd name="connsiteX2" fmla="*/ 103517 w 5327952"/>
              <a:gd name="connsiteY2" fmla="*/ 639496 h 5021715"/>
              <a:gd name="connsiteX3" fmla="*/ 0 w 5327952"/>
              <a:gd name="connsiteY3" fmla="*/ 242681 h 5021715"/>
              <a:gd name="connsiteX4" fmla="*/ 370935 w 5327952"/>
              <a:gd name="connsiteY4" fmla="*/ 104658 h 5021715"/>
              <a:gd name="connsiteX5" fmla="*/ 719440 w 5327952"/>
              <a:gd name="connsiteY5" fmla="*/ 0 h 5021715"/>
              <a:gd name="connsiteX6" fmla="*/ 1079480 w 5327952"/>
              <a:gd name="connsiteY6" fmla="*/ 0 h 5021715"/>
              <a:gd name="connsiteX7" fmla="*/ 1151488 w 5327952"/>
              <a:gd name="connsiteY7" fmla="*/ 0 h 5021715"/>
              <a:gd name="connsiteX8" fmla="*/ 1799560 w 5327952"/>
              <a:gd name="connsiteY8" fmla="*/ 216024 h 5021715"/>
              <a:gd name="connsiteX9" fmla="*/ 1871568 w 5327952"/>
              <a:gd name="connsiteY9" fmla="*/ 576064 h 5021715"/>
              <a:gd name="connsiteX10" fmla="*/ 1871568 w 5327952"/>
              <a:gd name="connsiteY10" fmla="*/ 1152128 h 5021715"/>
              <a:gd name="connsiteX11" fmla="*/ 1943576 w 5327952"/>
              <a:gd name="connsiteY11" fmla="*/ 1512168 h 5021715"/>
              <a:gd name="connsiteX12" fmla="*/ 2044460 w 5327952"/>
              <a:gd name="connsiteY12" fmla="*/ 1614281 h 5021715"/>
              <a:gd name="connsiteX13" fmla="*/ 2510286 w 5327952"/>
              <a:gd name="connsiteY13" fmla="*/ 1829941 h 5021715"/>
              <a:gd name="connsiteX14" fmla="*/ 5327952 w 5327952"/>
              <a:gd name="connsiteY14" fmla="*/ 2448272 h 5021715"/>
              <a:gd name="connsiteX15" fmla="*/ 4967911 w 5327952"/>
              <a:gd name="connsiteY15" fmla="*/ 3096344 h 5021715"/>
              <a:gd name="connsiteX16" fmla="*/ 3692105 w 5327952"/>
              <a:gd name="connsiteY16" fmla="*/ 4055556 h 5021715"/>
              <a:gd name="connsiteX17" fmla="*/ 3605841 w 5327952"/>
              <a:gd name="connsiteY17" fmla="*/ 4314349 h 5021715"/>
              <a:gd name="connsiteX18" fmla="*/ 3476445 w 5327952"/>
              <a:gd name="connsiteY18" fmla="*/ 4849186 h 5021715"/>
              <a:gd name="connsiteX19" fmla="*/ 3441939 w 5327952"/>
              <a:gd name="connsiteY19" fmla="*/ 5021715 h 5021715"/>
              <a:gd name="connsiteX20" fmla="*/ 3303917 w 5327952"/>
              <a:gd name="connsiteY20" fmla="*/ 4935451 h 5021715"/>
              <a:gd name="connsiteX21" fmla="*/ 3390181 w 5327952"/>
              <a:gd name="connsiteY21" fmla="*/ 4357481 h 5021715"/>
              <a:gd name="connsiteX22" fmla="*/ 3752490 w 5327952"/>
              <a:gd name="connsiteY22" fmla="*/ 3305058 h 5021715"/>
              <a:gd name="connsiteX23" fmla="*/ 3752490 w 5327952"/>
              <a:gd name="connsiteY23" fmla="*/ 3098024 h 5021715"/>
              <a:gd name="connsiteX24" fmla="*/ 3648973 w 5327952"/>
              <a:gd name="connsiteY24" fmla="*/ 2994507 h 5021715"/>
              <a:gd name="connsiteX25" fmla="*/ 3200400 w 5327952"/>
              <a:gd name="connsiteY25" fmla="*/ 2985881 h 5021715"/>
              <a:gd name="connsiteX26" fmla="*/ 3174520 w 5327952"/>
              <a:gd name="connsiteY26" fmla="*/ 3106651 h 5021715"/>
              <a:gd name="connsiteX27" fmla="*/ 2838090 w 5327952"/>
              <a:gd name="connsiteY27" fmla="*/ 3080771 h 5021715"/>
              <a:gd name="connsiteX28" fmla="*/ 2139350 w 5327952"/>
              <a:gd name="connsiteY28" fmla="*/ 2468296 h 5021715"/>
              <a:gd name="connsiteX29" fmla="*/ 1354347 w 5327952"/>
              <a:gd name="connsiteY29" fmla="*/ 2235383 h 5021715"/>
              <a:gd name="connsiteX30" fmla="*/ 1311215 w 5327952"/>
              <a:gd name="connsiteY30" fmla="*/ 2494175 h 5021715"/>
              <a:gd name="connsiteX31" fmla="*/ 491705 w 5327952"/>
              <a:gd name="connsiteY31" fmla="*/ 2304394 h 5021715"/>
              <a:gd name="connsiteX0" fmla="*/ 491705 w 5327952"/>
              <a:gd name="connsiteY0" fmla="*/ 2304394 h 5021715"/>
              <a:gd name="connsiteX1" fmla="*/ 672860 w 5327952"/>
              <a:gd name="connsiteY1" fmla="*/ 1372741 h 5021715"/>
              <a:gd name="connsiteX2" fmla="*/ 103517 w 5327952"/>
              <a:gd name="connsiteY2" fmla="*/ 639496 h 5021715"/>
              <a:gd name="connsiteX3" fmla="*/ 0 w 5327952"/>
              <a:gd name="connsiteY3" fmla="*/ 242681 h 5021715"/>
              <a:gd name="connsiteX4" fmla="*/ 370935 w 5327952"/>
              <a:gd name="connsiteY4" fmla="*/ 104658 h 5021715"/>
              <a:gd name="connsiteX5" fmla="*/ 719440 w 5327952"/>
              <a:gd name="connsiteY5" fmla="*/ 0 h 5021715"/>
              <a:gd name="connsiteX6" fmla="*/ 1079480 w 5327952"/>
              <a:gd name="connsiteY6" fmla="*/ 0 h 5021715"/>
              <a:gd name="connsiteX7" fmla="*/ 1151488 w 5327952"/>
              <a:gd name="connsiteY7" fmla="*/ 0 h 5021715"/>
              <a:gd name="connsiteX8" fmla="*/ 1799560 w 5327952"/>
              <a:gd name="connsiteY8" fmla="*/ 216024 h 5021715"/>
              <a:gd name="connsiteX9" fmla="*/ 1871568 w 5327952"/>
              <a:gd name="connsiteY9" fmla="*/ 576064 h 5021715"/>
              <a:gd name="connsiteX10" fmla="*/ 1871568 w 5327952"/>
              <a:gd name="connsiteY10" fmla="*/ 1152128 h 5021715"/>
              <a:gd name="connsiteX11" fmla="*/ 1943576 w 5327952"/>
              <a:gd name="connsiteY11" fmla="*/ 1512168 h 5021715"/>
              <a:gd name="connsiteX12" fmla="*/ 2044460 w 5327952"/>
              <a:gd name="connsiteY12" fmla="*/ 1614281 h 5021715"/>
              <a:gd name="connsiteX13" fmla="*/ 2510286 w 5327952"/>
              <a:gd name="connsiteY13" fmla="*/ 1829941 h 5021715"/>
              <a:gd name="connsiteX14" fmla="*/ 5327952 w 5327952"/>
              <a:gd name="connsiteY14" fmla="*/ 2448272 h 5021715"/>
              <a:gd name="connsiteX15" fmla="*/ 4967911 w 5327952"/>
              <a:gd name="connsiteY15" fmla="*/ 3096344 h 5021715"/>
              <a:gd name="connsiteX16" fmla="*/ 3692105 w 5327952"/>
              <a:gd name="connsiteY16" fmla="*/ 4055556 h 5021715"/>
              <a:gd name="connsiteX17" fmla="*/ 3605841 w 5327952"/>
              <a:gd name="connsiteY17" fmla="*/ 4314349 h 5021715"/>
              <a:gd name="connsiteX18" fmla="*/ 3476445 w 5327952"/>
              <a:gd name="connsiteY18" fmla="*/ 4849186 h 5021715"/>
              <a:gd name="connsiteX19" fmla="*/ 3441939 w 5327952"/>
              <a:gd name="connsiteY19" fmla="*/ 5021715 h 5021715"/>
              <a:gd name="connsiteX20" fmla="*/ 3303917 w 5327952"/>
              <a:gd name="connsiteY20" fmla="*/ 4935451 h 5021715"/>
              <a:gd name="connsiteX21" fmla="*/ 3390181 w 5327952"/>
              <a:gd name="connsiteY21" fmla="*/ 4357481 h 5021715"/>
              <a:gd name="connsiteX22" fmla="*/ 3752490 w 5327952"/>
              <a:gd name="connsiteY22" fmla="*/ 3305058 h 5021715"/>
              <a:gd name="connsiteX23" fmla="*/ 3752490 w 5327952"/>
              <a:gd name="connsiteY23" fmla="*/ 3098024 h 5021715"/>
              <a:gd name="connsiteX24" fmla="*/ 3648973 w 5327952"/>
              <a:gd name="connsiteY24" fmla="*/ 2994507 h 5021715"/>
              <a:gd name="connsiteX25" fmla="*/ 3200400 w 5327952"/>
              <a:gd name="connsiteY25" fmla="*/ 2985881 h 5021715"/>
              <a:gd name="connsiteX26" fmla="*/ 3174520 w 5327952"/>
              <a:gd name="connsiteY26" fmla="*/ 3106651 h 5021715"/>
              <a:gd name="connsiteX27" fmla="*/ 2838090 w 5327952"/>
              <a:gd name="connsiteY27" fmla="*/ 3080771 h 5021715"/>
              <a:gd name="connsiteX28" fmla="*/ 2139350 w 5327952"/>
              <a:gd name="connsiteY28" fmla="*/ 2468296 h 5021715"/>
              <a:gd name="connsiteX29" fmla="*/ 1354347 w 5327952"/>
              <a:gd name="connsiteY29" fmla="*/ 2235383 h 5021715"/>
              <a:gd name="connsiteX30" fmla="*/ 1311215 w 5327952"/>
              <a:gd name="connsiteY30" fmla="*/ 2494175 h 5021715"/>
              <a:gd name="connsiteX31" fmla="*/ 491705 w 5327952"/>
              <a:gd name="connsiteY31" fmla="*/ 2304394 h 5021715"/>
              <a:gd name="connsiteX0" fmla="*/ 491705 w 5327952"/>
              <a:gd name="connsiteY0" fmla="*/ 2304394 h 5021715"/>
              <a:gd name="connsiteX1" fmla="*/ 672860 w 5327952"/>
              <a:gd name="connsiteY1" fmla="*/ 1372741 h 5021715"/>
              <a:gd name="connsiteX2" fmla="*/ 103517 w 5327952"/>
              <a:gd name="connsiteY2" fmla="*/ 639496 h 5021715"/>
              <a:gd name="connsiteX3" fmla="*/ 0 w 5327952"/>
              <a:gd name="connsiteY3" fmla="*/ 242681 h 5021715"/>
              <a:gd name="connsiteX4" fmla="*/ 370935 w 5327952"/>
              <a:gd name="connsiteY4" fmla="*/ 104658 h 5021715"/>
              <a:gd name="connsiteX5" fmla="*/ 719440 w 5327952"/>
              <a:gd name="connsiteY5" fmla="*/ 0 h 5021715"/>
              <a:gd name="connsiteX6" fmla="*/ 1079480 w 5327952"/>
              <a:gd name="connsiteY6" fmla="*/ 0 h 5021715"/>
              <a:gd name="connsiteX7" fmla="*/ 1151488 w 5327952"/>
              <a:gd name="connsiteY7" fmla="*/ 0 h 5021715"/>
              <a:gd name="connsiteX8" fmla="*/ 1799560 w 5327952"/>
              <a:gd name="connsiteY8" fmla="*/ 216024 h 5021715"/>
              <a:gd name="connsiteX9" fmla="*/ 1871568 w 5327952"/>
              <a:gd name="connsiteY9" fmla="*/ 576064 h 5021715"/>
              <a:gd name="connsiteX10" fmla="*/ 1871568 w 5327952"/>
              <a:gd name="connsiteY10" fmla="*/ 1152128 h 5021715"/>
              <a:gd name="connsiteX11" fmla="*/ 1943576 w 5327952"/>
              <a:gd name="connsiteY11" fmla="*/ 1512168 h 5021715"/>
              <a:gd name="connsiteX12" fmla="*/ 2044460 w 5327952"/>
              <a:gd name="connsiteY12" fmla="*/ 1614281 h 5021715"/>
              <a:gd name="connsiteX13" fmla="*/ 2510286 w 5327952"/>
              <a:gd name="connsiteY13" fmla="*/ 1829941 h 5021715"/>
              <a:gd name="connsiteX14" fmla="*/ 5327952 w 5327952"/>
              <a:gd name="connsiteY14" fmla="*/ 2448272 h 5021715"/>
              <a:gd name="connsiteX15" fmla="*/ 4967911 w 5327952"/>
              <a:gd name="connsiteY15" fmla="*/ 3096344 h 5021715"/>
              <a:gd name="connsiteX16" fmla="*/ 4103815 w 5327952"/>
              <a:gd name="connsiteY16" fmla="*/ 4248472 h 5021715"/>
              <a:gd name="connsiteX17" fmla="*/ 3605841 w 5327952"/>
              <a:gd name="connsiteY17" fmla="*/ 4314349 h 5021715"/>
              <a:gd name="connsiteX18" fmla="*/ 3476445 w 5327952"/>
              <a:gd name="connsiteY18" fmla="*/ 4849186 h 5021715"/>
              <a:gd name="connsiteX19" fmla="*/ 3441939 w 5327952"/>
              <a:gd name="connsiteY19" fmla="*/ 5021715 h 5021715"/>
              <a:gd name="connsiteX20" fmla="*/ 3303917 w 5327952"/>
              <a:gd name="connsiteY20" fmla="*/ 4935451 h 5021715"/>
              <a:gd name="connsiteX21" fmla="*/ 3390181 w 5327952"/>
              <a:gd name="connsiteY21" fmla="*/ 4357481 h 5021715"/>
              <a:gd name="connsiteX22" fmla="*/ 3752490 w 5327952"/>
              <a:gd name="connsiteY22" fmla="*/ 3305058 h 5021715"/>
              <a:gd name="connsiteX23" fmla="*/ 3752490 w 5327952"/>
              <a:gd name="connsiteY23" fmla="*/ 3098024 h 5021715"/>
              <a:gd name="connsiteX24" fmla="*/ 3648973 w 5327952"/>
              <a:gd name="connsiteY24" fmla="*/ 2994507 h 5021715"/>
              <a:gd name="connsiteX25" fmla="*/ 3200400 w 5327952"/>
              <a:gd name="connsiteY25" fmla="*/ 2985881 h 5021715"/>
              <a:gd name="connsiteX26" fmla="*/ 3174520 w 5327952"/>
              <a:gd name="connsiteY26" fmla="*/ 3106651 h 5021715"/>
              <a:gd name="connsiteX27" fmla="*/ 2838090 w 5327952"/>
              <a:gd name="connsiteY27" fmla="*/ 3080771 h 5021715"/>
              <a:gd name="connsiteX28" fmla="*/ 2139350 w 5327952"/>
              <a:gd name="connsiteY28" fmla="*/ 2468296 h 5021715"/>
              <a:gd name="connsiteX29" fmla="*/ 1354347 w 5327952"/>
              <a:gd name="connsiteY29" fmla="*/ 2235383 h 5021715"/>
              <a:gd name="connsiteX30" fmla="*/ 1311215 w 5327952"/>
              <a:gd name="connsiteY30" fmla="*/ 2494175 h 5021715"/>
              <a:gd name="connsiteX31" fmla="*/ 491705 w 5327952"/>
              <a:gd name="connsiteY31" fmla="*/ 2304394 h 5021715"/>
              <a:gd name="connsiteX0" fmla="*/ 491705 w 5327952"/>
              <a:gd name="connsiteY0" fmla="*/ 2304394 h 5021715"/>
              <a:gd name="connsiteX1" fmla="*/ 672860 w 5327952"/>
              <a:gd name="connsiteY1" fmla="*/ 1372741 h 5021715"/>
              <a:gd name="connsiteX2" fmla="*/ 103517 w 5327952"/>
              <a:gd name="connsiteY2" fmla="*/ 639496 h 5021715"/>
              <a:gd name="connsiteX3" fmla="*/ 0 w 5327952"/>
              <a:gd name="connsiteY3" fmla="*/ 242681 h 5021715"/>
              <a:gd name="connsiteX4" fmla="*/ 370935 w 5327952"/>
              <a:gd name="connsiteY4" fmla="*/ 104658 h 5021715"/>
              <a:gd name="connsiteX5" fmla="*/ 719440 w 5327952"/>
              <a:gd name="connsiteY5" fmla="*/ 0 h 5021715"/>
              <a:gd name="connsiteX6" fmla="*/ 1079480 w 5327952"/>
              <a:gd name="connsiteY6" fmla="*/ 0 h 5021715"/>
              <a:gd name="connsiteX7" fmla="*/ 1151488 w 5327952"/>
              <a:gd name="connsiteY7" fmla="*/ 0 h 5021715"/>
              <a:gd name="connsiteX8" fmla="*/ 1799560 w 5327952"/>
              <a:gd name="connsiteY8" fmla="*/ 216024 h 5021715"/>
              <a:gd name="connsiteX9" fmla="*/ 1871568 w 5327952"/>
              <a:gd name="connsiteY9" fmla="*/ 576064 h 5021715"/>
              <a:gd name="connsiteX10" fmla="*/ 1871568 w 5327952"/>
              <a:gd name="connsiteY10" fmla="*/ 1152128 h 5021715"/>
              <a:gd name="connsiteX11" fmla="*/ 1943576 w 5327952"/>
              <a:gd name="connsiteY11" fmla="*/ 1512168 h 5021715"/>
              <a:gd name="connsiteX12" fmla="*/ 2044460 w 5327952"/>
              <a:gd name="connsiteY12" fmla="*/ 1614281 h 5021715"/>
              <a:gd name="connsiteX13" fmla="*/ 2510286 w 5327952"/>
              <a:gd name="connsiteY13" fmla="*/ 1829941 h 5021715"/>
              <a:gd name="connsiteX14" fmla="*/ 5327952 w 5327952"/>
              <a:gd name="connsiteY14" fmla="*/ 2448272 h 5021715"/>
              <a:gd name="connsiteX15" fmla="*/ 4967911 w 5327952"/>
              <a:gd name="connsiteY15" fmla="*/ 3096344 h 5021715"/>
              <a:gd name="connsiteX16" fmla="*/ 4103815 w 5327952"/>
              <a:gd name="connsiteY16" fmla="*/ 4248472 h 5021715"/>
              <a:gd name="connsiteX17" fmla="*/ 4175823 w 5327952"/>
              <a:gd name="connsiteY17" fmla="*/ 4680520 h 5021715"/>
              <a:gd name="connsiteX18" fmla="*/ 3476445 w 5327952"/>
              <a:gd name="connsiteY18" fmla="*/ 4849186 h 5021715"/>
              <a:gd name="connsiteX19" fmla="*/ 3441939 w 5327952"/>
              <a:gd name="connsiteY19" fmla="*/ 5021715 h 5021715"/>
              <a:gd name="connsiteX20" fmla="*/ 3303917 w 5327952"/>
              <a:gd name="connsiteY20" fmla="*/ 4935451 h 5021715"/>
              <a:gd name="connsiteX21" fmla="*/ 3390181 w 5327952"/>
              <a:gd name="connsiteY21" fmla="*/ 4357481 h 5021715"/>
              <a:gd name="connsiteX22" fmla="*/ 3752490 w 5327952"/>
              <a:gd name="connsiteY22" fmla="*/ 3305058 h 5021715"/>
              <a:gd name="connsiteX23" fmla="*/ 3752490 w 5327952"/>
              <a:gd name="connsiteY23" fmla="*/ 3098024 h 5021715"/>
              <a:gd name="connsiteX24" fmla="*/ 3648973 w 5327952"/>
              <a:gd name="connsiteY24" fmla="*/ 2994507 h 5021715"/>
              <a:gd name="connsiteX25" fmla="*/ 3200400 w 5327952"/>
              <a:gd name="connsiteY25" fmla="*/ 2985881 h 5021715"/>
              <a:gd name="connsiteX26" fmla="*/ 3174520 w 5327952"/>
              <a:gd name="connsiteY26" fmla="*/ 3106651 h 5021715"/>
              <a:gd name="connsiteX27" fmla="*/ 2838090 w 5327952"/>
              <a:gd name="connsiteY27" fmla="*/ 3080771 h 5021715"/>
              <a:gd name="connsiteX28" fmla="*/ 2139350 w 5327952"/>
              <a:gd name="connsiteY28" fmla="*/ 2468296 h 5021715"/>
              <a:gd name="connsiteX29" fmla="*/ 1354347 w 5327952"/>
              <a:gd name="connsiteY29" fmla="*/ 2235383 h 5021715"/>
              <a:gd name="connsiteX30" fmla="*/ 1311215 w 5327952"/>
              <a:gd name="connsiteY30" fmla="*/ 2494175 h 5021715"/>
              <a:gd name="connsiteX31" fmla="*/ 491705 w 5327952"/>
              <a:gd name="connsiteY31" fmla="*/ 2304394 h 5021715"/>
              <a:gd name="connsiteX0" fmla="*/ 491705 w 5327952"/>
              <a:gd name="connsiteY0" fmla="*/ 2304394 h 5021715"/>
              <a:gd name="connsiteX1" fmla="*/ 672860 w 5327952"/>
              <a:gd name="connsiteY1" fmla="*/ 1372741 h 5021715"/>
              <a:gd name="connsiteX2" fmla="*/ 103517 w 5327952"/>
              <a:gd name="connsiteY2" fmla="*/ 639496 h 5021715"/>
              <a:gd name="connsiteX3" fmla="*/ 0 w 5327952"/>
              <a:gd name="connsiteY3" fmla="*/ 242681 h 5021715"/>
              <a:gd name="connsiteX4" fmla="*/ 370935 w 5327952"/>
              <a:gd name="connsiteY4" fmla="*/ 104658 h 5021715"/>
              <a:gd name="connsiteX5" fmla="*/ 719440 w 5327952"/>
              <a:gd name="connsiteY5" fmla="*/ 0 h 5021715"/>
              <a:gd name="connsiteX6" fmla="*/ 1079480 w 5327952"/>
              <a:gd name="connsiteY6" fmla="*/ 0 h 5021715"/>
              <a:gd name="connsiteX7" fmla="*/ 1151488 w 5327952"/>
              <a:gd name="connsiteY7" fmla="*/ 0 h 5021715"/>
              <a:gd name="connsiteX8" fmla="*/ 1799560 w 5327952"/>
              <a:gd name="connsiteY8" fmla="*/ 216024 h 5021715"/>
              <a:gd name="connsiteX9" fmla="*/ 1871568 w 5327952"/>
              <a:gd name="connsiteY9" fmla="*/ 576064 h 5021715"/>
              <a:gd name="connsiteX10" fmla="*/ 1871568 w 5327952"/>
              <a:gd name="connsiteY10" fmla="*/ 1152128 h 5021715"/>
              <a:gd name="connsiteX11" fmla="*/ 1943576 w 5327952"/>
              <a:gd name="connsiteY11" fmla="*/ 1512168 h 5021715"/>
              <a:gd name="connsiteX12" fmla="*/ 2044460 w 5327952"/>
              <a:gd name="connsiteY12" fmla="*/ 1614281 h 5021715"/>
              <a:gd name="connsiteX13" fmla="*/ 2510286 w 5327952"/>
              <a:gd name="connsiteY13" fmla="*/ 1829941 h 5021715"/>
              <a:gd name="connsiteX14" fmla="*/ 5327952 w 5327952"/>
              <a:gd name="connsiteY14" fmla="*/ 2448272 h 5021715"/>
              <a:gd name="connsiteX15" fmla="*/ 4967911 w 5327952"/>
              <a:gd name="connsiteY15" fmla="*/ 3096344 h 5021715"/>
              <a:gd name="connsiteX16" fmla="*/ 4247831 w 5327952"/>
              <a:gd name="connsiteY16" fmla="*/ 4392488 h 5021715"/>
              <a:gd name="connsiteX17" fmla="*/ 4175823 w 5327952"/>
              <a:gd name="connsiteY17" fmla="*/ 4680520 h 5021715"/>
              <a:gd name="connsiteX18" fmla="*/ 3476445 w 5327952"/>
              <a:gd name="connsiteY18" fmla="*/ 4849186 h 5021715"/>
              <a:gd name="connsiteX19" fmla="*/ 3441939 w 5327952"/>
              <a:gd name="connsiteY19" fmla="*/ 5021715 h 5021715"/>
              <a:gd name="connsiteX20" fmla="*/ 3303917 w 5327952"/>
              <a:gd name="connsiteY20" fmla="*/ 4935451 h 5021715"/>
              <a:gd name="connsiteX21" fmla="*/ 3390181 w 5327952"/>
              <a:gd name="connsiteY21" fmla="*/ 4357481 h 5021715"/>
              <a:gd name="connsiteX22" fmla="*/ 3752490 w 5327952"/>
              <a:gd name="connsiteY22" fmla="*/ 3305058 h 5021715"/>
              <a:gd name="connsiteX23" fmla="*/ 3752490 w 5327952"/>
              <a:gd name="connsiteY23" fmla="*/ 3098024 h 5021715"/>
              <a:gd name="connsiteX24" fmla="*/ 3648973 w 5327952"/>
              <a:gd name="connsiteY24" fmla="*/ 2994507 h 5021715"/>
              <a:gd name="connsiteX25" fmla="*/ 3200400 w 5327952"/>
              <a:gd name="connsiteY25" fmla="*/ 2985881 h 5021715"/>
              <a:gd name="connsiteX26" fmla="*/ 3174520 w 5327952"/>
              <a:gd name="connsiteY26" fmla="*/ 3106651 h 5021715"/>
              <a:gd name="connsiteX27" fmla="*/ 2838090 w 5327952"/>
              <a:gd name="connsiteY27" fmla="*/ 3080771 h 5021715"/>
              <a:gd name="connsiteX28" fmla="*/ 2139350 w 5327952"/>
              <a:gd name="connsiteY28" fmla="*/ 2468296 h 5021715"/>
              <a:gd name="connsiteX29" fmla="*/ 1354347 w 5327952"/>
              <a:gd name="connsiteY29" fmla="*/ 2235383 h 5021715"/>
              <a:gd name="connsiteX30" fmla="*/ 1311215 w 5327952"/>
              <a:gd name="connsiteY30" fmla="*/ 2494175 h 5021715"/>
              <a:gd name="connsiteX31" fmla="*/ 491705 w 5327952"/>
              <a:gd name="connsiteY31" fmla="*/ 2304394 h 5021715"/>
              <a:gd name="connsiteX0" fmla="*/ 491705 w 5327952"/>
              <a:gd name="connsiteY0" fmla="*/ 2304394 h 5021715"/>
              <a:gd name="connsiteX1" fmla="*/ 672860 w 5327952"/>
              <a:gd name="connsiteY1" fmla="*/ 1372741 h 5021715"/>
              <a:gd name="connsiteX2" fmla="*/ 103517 w 5327952"/>
              <a:gd name="connsiteY2" fmla="*/ 639496 h 5021715"/>
              <a:gd name="connsiteX3" fmla="*/ 0 w 5327952"/>
              <a:gd name="connsiteY3" fmla="*/ 242681 h 5021715"/>
              <a:gd name="connsiteX4" fmla="*/ 370935 w 5327952"/>
              <a:gd name="connsiteY4" fmla="*/ 104658 h 5021715"/>
              <a:gd name="connsiteX5" fmla="*/ 719440 w 5327952"/>
              <a:gd name="connsiteY5" fmla="*/ 0 h 5021715"/>
              <a:gd name="connsiteX6" fmla="*/ 1079480 w 5327952"/>
              <a:gd name="connsiteY6" fmla="*/ 0 h 5021715"/>
              <a:gd name="connsiteX7" fmla="*/ 1151488 w 5327952"/>
              <a:gd name="connsiteY7" fmla="*/ 0 h 5021715"/>
              <a:gd name="connsiteX8" fmla="*/ 1799560 w 5327952"/>
              <a:gd name="connsiteY8" fmla="*/ 216024 h 5021715"/>
              <a:gd name="connsiteX9" fmla="*/ 1871568 w 5327952"/>
              <a:gd name="connsiteY9" fmla="*/ 576064 h 5021715"/>
              <a:gd name="connsiteX10" fmla="*/ 1871568 w 5327952"/>
              <a:gd name="connsiteY10" fmla="*/ 1152128 h 5021715"/>
              <a:gd name="connsiteX11" fmla="*/ 1943576 w 5327952"/>
              <a:gd name="connsiteY11" fmla="*/ 1512168 h 5021715"/>
              <a:gd name="connsiteX12" fmla="*/ 2044460 w 5327952"/>
              <a:gd name="connsiteY12" fmla="*/ 1614281 h 5021715"/>
              <a:gd name="connsiteX13" fmla="*/ 2510286 w 5327952"/>
              <a:gd name="connsiteY13" fmla="*/ 1829941 h 5021715"/>
              <a:gd name="connsiteX14" fmla="*/ 5327952 w 5327952"/>
              <a:gd name="connsiteY14" fmla="*/ 2448272 h 5021715"/>
              <a:gd name="connsiteX15" fmla="*/ 4967911 w 5327952"/>
              <a:gd name="connsiteY15" fmla="*/ 3096344 h 5021715"/>
              <a:gd name="connsiteX16" fmla="*/ 4247831 w 5327952"/>
              <a:gd name="connsiteY16" fmla="*/ 4392488 h 5021715"/>
              <a:gd name="connsiteX17" fmla="*/ 4175823 w 5327952"/>
              <a:gd name="connsiteY17" fmla="*/ 4680520 h 5021715"/>
              <a:gd name="connsiteX18" fmla="*/ 3476445 w 5327952"/>
              <a:gd name="connsiteY18" fmla="*/ 4849186 h 5021715"/>
              <a:gd name="connsiteX19" fmla="*/ 3441939 w 5327952"/>
              <a:gd name="connsiteY19" fmla="*/ 5021715 h 5021715"/>
              <a:gd name="connsiteX20" fmla="*/ 3303917 w 5327952"/>
              <a:gd name="connsiteY20" fmla="*/ 4935451 h 5021715"/>
              <a:gd name="connsiteX21" fmla="*/ 3390181 w 5327952"/>
              <a:gd name="connsiteY21" fmla="*/ 4357481 h 5021715"/>
              <a:gd name="connsiteX22" fmla="*/ 3752490 w 5327952"/>
              <a:gd name="connsiteY22" fmla="*/ 3305058 h 5021715"/>
              <a:gd name="connsiteX23" fmla="*/ 3752490 w 5327952"/>
              <a:gd name="connsiteY23" fmla="*/ 3098024 h 5021715"/>
              <a:gd name="connsiteX24" fmla="*/ 3648973 w 5327952"/>
              <a:gd name="connsiteY24" fmla="*/ 2994507 h 5021715"/>
              <a:gd name="connsiteX25" fmla="*/ 3200400 w 5327952"/>
              <a:gd name="connsiteY25" fmla="*/ 2985881 h 5021715"/>
              <a:gd name="connsiteX26" fmla="*/ 3174520 w 5327952"/>
              <a:gd name="connsiteY26" fmla="*/ 3106651 h 5021715"/>
              <a:gd name="connsiteX27" fmla="*/ 2838090 w 5327952"/>
              <a:gd name="connsiteY27" fmla="*/ 3080771 h 5021715"/>
              <a:gd name="connsiteX28" fmla="*/ 2139350 w 5327952"/>
              <a:gd name="connsiteY28" fmla="*/ 2468296 h 5021715"/>
              <a:gd name="connsiteX29" fmla="*/ 1354347 w 5327952"/>
              <a:gd name="connsiteY29" fmla="*/ 2235383 h 5021715"/>
              <a:gd name="connsiteX30" fmla="*/ 1311215 w 5327952"/>
              <a:gd name="connsiteY30" fmla="*/ 2494175 h 5021715"/>
              <a:gd name="connsiteX31" fmla="*/ 491705 w 5327952"/>
              <a:gd name="connsiteY31" fmla="*/ 2304394 h 5021715"/>
              <a:gd name="connsiteX0" fmla="*/ 491705 w 5327952"/>
              <a:gd name="connsiteY0" fmla="*/ 2304394 h 5021715"/>
              <a:gd name="connsiteX1" fmla="*/ 672860 w 5327952"/>
              <a:gd name="connsiteY1" fmla="*/ 1372741 h 5021715"/>
              <a:gd name="connsiteX2" fmla="*/ 103517 w 5327952"/>
              <a:gd name="connsiteY2" fmla="*/ 639496 h 5021715"/>
              <a:gd name="connsiteX3" fmla="*/ 0 w 5327952"/>
              <a:gd name="connsiteY3" fmla="*/ 242681 h 5021715"/>
              <a:gd name="connsiteX4" fmla="*/ 370935 w 5327952"/>
              <a:gd name="connsiteY4" fmla="*/ 104658 h 5021715"/>
              <a:gd name="connsiteX5" fmla="*/ 719440 w 5327952"/>
              <a:gd name="connsiteY5" fmla="*/ 0 h 5021715"/>
              <a:gd name="connsiteX6" fmla="*/ 1079480 w 5327952"/>
              <a:gd name="connsiteY6" fmla="*/ 0 h 5021715"/>
              <a:gd name="connsiteX7" fmla="*/ 1151488 w 5327952"/>
              <a:gd name="connsiteY7" fmla="*/ 0 h 5021715"/>
              <a:gd name="connsiteX8" fmla="*/ 1799560 w 5327952"/>
              <a:gd name="connsiteY8" fmla="*/ 216024 h 5021715"/>
              <a:gd name="connsiteX9" fmla="*/ 1871568 w 5327952"/>
              <a:gd name="connsiteY9" fmla="*/ 576064 h 5021715"/>
              <a:gd name="connsiteX10" fmla="*/ 1871568 w 5327952"/>
              <a:gd name="connsiteY10" fmla="*/ 1152128 h 5021715"/>
              <a:gd name="connsiteX11" fmla="*/ 1943576 w 5327952"/>
              <a:gd name="connsiteY11" fmla="*/ 1512168 h 5021715"/>
              <a:gd name="connsiteX12" fmla="*/ 2044460 w 5327952"/>
              <a:gd name="connsiteY12" fmla="*/ 1614281 h 5021715"/>
              <a:gd name="connsiteX13" fmla="*/ 2510286 w 5327952"/>
              <a:gd name="connsiteY13" fmla="*/ 1829941 h 5021715"/>
              <a:gd name="connsiteX14" fmla="*/ 5327952 w 5327952"/>
              <a:gd name="connsiteY14" fmla="*/ 2448272 h 5021715"/>
              <a:gd name="connsiteX15" fmla="*/ 5039919 w 5327952"/>
              <a:gd name="connsiteY15" fmla="*/ 3096344 h 5021715"/>
              <a:gd name="connsiteX16" fmla="*/ 4247831 w 5327952"/>
              <a:gd name="connsiteY16" fmla="*/ 4392488 h 5021715"/>
              <a:gd name="connsiteX17" fmla="*/ 4175823 w 5327952"/>
              <a:gd name="connsiteY17" fmla="*/ 4680520 h 5021715"/>
              <a:gd name="connsiteX18" fmla="*/ 3476445 w 5327952"/>
              <a:gd name="connsiteY18" fmla="*/ 4849186 h 5021715"/>
              <a:gd name="connsiteX19" fmla="*/ 3441939 w 5327952"/>
              <a:gd name="connsiteY19" fmla="*/ 5021715 h 5021715"/>
              <a:gd name="connsiteX20" fmla="*/ 3303917 w 5327952"/>
              <a:gd name="connsiteY20" fmla="*/ 4935451 h 5021715"/>
              <a:gd name="connsiteX21" fmla="*/ 3390181 w 5327952"/>
              <a:gd name="connsiteY21" fmla="*/ 4357481 h 5021715"/>
              <a:gd name="connsiteX22" fmla="*/ 3752490 w 5327952"/>
              <a:gd name="connsiteY22" fmla="*/ 3305058 h 5021715"/>
              <a:gd name="connsiteX23" fmla="*/ 3752490 w 5327952"/>
              <a:gd name="connsiteY23" fmla="*/ 3098024 h 5021715"/>
              <a:gd name="connsiteX24" fmla="*/ 3648973 w 5327952"/>
              <a:gd name="connsiteY24" fmla="*/ 2994507 h 5021715"/>
              <a:gd name="connsiteX25" fmla="*/ 3200400 w 5327952"/>
              <a:gd name="connsiteY25" fmla="*/ 2985881 h 5021715"/>
              <a:gd name="connsiteX26" fmla="*/ 3174520 w 5327952"/>
              <a:gd name="connsiteY26" fmla="*/ 3106651 h 5021715"/>
              <a:gd name="connsiteX27" fmla="*/ 2838090 w 5327952"/>
              <a:gd name="connsiteY27" fmla="*/ 3080771 h 5021715"/>
              <a:gd name="connsiteX28" fmla="*/ 2139350 w 5327952"/>
              <a:gd name="connsiteY28" fmla="*/ 2468296 h 5021715"/>
              <a:gd name="connsiteX29" fmla="*/ 1354347 w 5327952"/>
              <a:gd name="connsiteY29" fmla="*/ 2235383 h 5021715"/>
              <a:gd name="connsiteX30" fmla="*/ 1311215 w 5327952"/>
              <a:gd name="connsiteY30" fmla="*/ 2494175 h 5021715"/>
              <a:gd name="connsiteX31" fmla="*/ 491705 w 5327952"/>
              <a:gd name="connsiteY31" fmla="*/ 2304394 h 5021715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441939 w 5327952"/>
              <a:gd name="connsiteY19" fmla="*/ 5021715 h 5256584"/>
              <a:gd name="connsiteX20" fmla="*/ 3303917 w 5327952"/>
              <a:gd name="connsiteY20" fmla="*/ 4935451 h 5256584"/>
              <a:gd name="connsiteX21" fmla="*/ 3390181 w 5327952"/>
              <a:gd name="connsiteY21" fmla="*/ 4357481 h 5256584"/>
              <a:gd name="connsiteX22" fmla="*/ 3752490 w 5327952"/>
              <a:gd name="connsiteY22" fmla="*/ 3305058 h 5256584"/>
              <a:gd name="connsiteX23" fmla="*/ 3752490 w 5327952"/>
              <a:gd name="connsiteY23" fmla="*/ 3098024 h 5256584"/>
              <a:gd name="connsiteX24" fmla="*/ 3648973 w 5327952"/>
              <a:gd name="connsiteY24" fmla="*/ 2994507 h 5256584"/>
              <a:gd name="connsiteX25" fmla="*/ 3200400 w 5327952"/>
              <a:gd name="connsiteY25" fmla="*/ 2985881 h 5256584"/>
              <a:gd name="connsiteX26" fmla="*/ 3174520 w 5327952"/>
              <a:gd name="connsiteY26" fmla="*/ 3106651 h 5256584"/>
              <a:gd name="connsiteX27" fmla="*/ 2838090 w 5327952"/>
              <a:gd name="connsiteY27" fmla="*/ 3080771 h 5256584"/>
              <a:gd name="connsiteX28" fmla="*/ 2139350 w 5327952"/>
              <a:gd name="connsiteY28" fmla="*/ 2468296 h 5256584"/>
              <a:gd name="connsiteX29" fmla="*/ 1354347 w 5327952"/>
              <a:gd name="connsiteY29" fmla="*/ 2235383 h 5256584"/>
              <a:gd name="connsiteX30" fmla="*/ 1311215 w 5327952"/>
              <a:gd name="connsiteY30" fmla="*/ 2494175 h 5256584"/>
              <a:gd name="connsiteX31" fmla="*/ 491705 w 5327952"/>
              <a:gd name="connsiteY31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303917 w 5327952"/>
              <a:gd name="connsiteY20" fmla="*/ 4935451 h 5256584"/>
              <a:gd name="connsiteX21" fmla="*/ 3390181 w 5327952"/>
              <a:gd name="connsiteY21" fmla="*/ 4357481 h 5256584"/>
              <a:gd name="connsiteX22" fmla="*/ 3752490 w 5327952"/>
              <a:gd name="connsiteY22" fmla="*/ 3305058 h 5256584"/>
              <a:gd name="connsiteX23" fmla="*/ 3752490 w 5327952"/>
              <a:gd name="connsiteY23" fmla="*/ 3098024 h 5256584"/>
              <a:gd name="connsiteX24" fmla="*/ 3648973 w 5327952"/>
              <a:gd name="connsiteY24" fmla="*/ 2994507 h 5256584"/>
              <a:gd name="connsiteX25" fmla="*/ 3200400 w 5327952"/>
              <a:gd name="connsiteY25" fmla="*/ 2985881 h 5256584"/>
              <a:gd name="connsiteX26" fmla="*/ 3174520 w 5327952"/>
              <a:gd name="connsiteY26" fmla="*/ 3106651 h 5256584"/>
              <a:gd name="connsiteX27" fmla="*/ 2838090 w 5327952"/>
              <a:gd name="connsiteY27" fmla="*/ 3080771 h 5256584"/>
              <a:gd name="connsiteX28" fmla="*/ 2139350 w 5327952"/>
              <a:gd name="connsiteY28" fmla="*/ 2468296 h 5256584"/>
              <a:gd name="connsiteX29" fmla="*/ 1354347 w 5327952"/>
              <a:gd name="connsiteY29" fmla="*/ 2235383 h 5256584"/>
              <a:gd name="connsiteX30" fmla="*/ 1311215 w 5327952"/>
              <a:gd name="connsiteY30" fmla="*/ 2494175 h 5256584"/>
              <a:gd name="connsiteX31" fmla="*/ 491705 w 5327952"/>
              <a:gd name="connsiteY31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390181 w 5327952"/>
              <a:gd name="connsiteY21" fmla="*/ 4357481 h 5256584"/>
              <a:gd name="connsiteX22" fmla="*/ 3752490 w 5327952"/>
              <a:gd name="connsiteY22" fmla="*/ 3305058 h 5256584"/>
              <a:gd name="connsiteX23" fmla="*/ 3752490 w 5327952"/>
              <a:gd name="connsiteY23" fmla="*/ 3098024 h 5256584"/>
              <a:gd name="connsiteX24" fmla="*/ 3648973 w 5327952"/>
              <a:gd name="connsiteY24" fmla="*/ 2994507 h 5256584"/>
              <a:gd name="connsiteX25" fmla="*/ 3200400 w 5327952"/>
              <a:gd name="connsiteY25" fmla="*/ 2985881 h 5256584"/>
              <a:gd name="connsiteX26" fmla="*/ 3174520 w 5327952"/>
              <a:gd name="connsiteY26" fmla="*/ 3106651 h 5256584"/>
              <a:gd name="connsiteX27" fmla="*/ 2838090 w 5327952"/>
              <a:gd name="connsiteY27" fmla="*/ 3080771 h 5256584"/>
              <a:gd name="connsiteX28" fmla="*/ 2139350 w 5327952"/>
              <a:gd name="connsiteY28" fmla="*/ 2468296 h 5256584"/>
              <a:gd name="connsiteX29" fmla="*/ 1354347 w 5327952"/>
              <a:gd name="connsiteY29" fmla="*/ 2235383 h 5256584"/>
              <a:gd name="connsiteX30" fmla="*/ 1311215 w 5327952"/>
              <a:gd name="connsiteY30" fmla="*/ 2494175 h 5256584"/>
              <a:gd name="connsiteX31" fmla="*/ 491705 w 5327952"/>
              <a:gd name="connsiteY31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3752490 w 5327952"/>
              <a:gd name="connsiteY22" fmla="*/ 3305058 h 5256584"/>
              <a:gd name="connsiteX23" fmla="*/ 3752490 w 5327952"/>
              <a:gd name="connsiteY23" fmla="*/ 3098024 h 5256584"/>
              <a:gd name="connsiteX24" fmla="*/ 3648973 w 5327952"/>
              <a:gd name="connsiteY24" fmla="*/ 2994507 h 5256584"/>
              <a:gd name="connsiteX25" fmla="*/ 3200400 w 5327952"/>
              <a:gd name="connsiteY25" fmla="*/ 2985881 h 5256584"/>
              <a:gd name="connsiteX26" fmla="*/ 3174520 w 5327952"/>
              <a:gd name="connsiteY26" fmla="*/ 3106651 h 5256584"/>
              <a:gd name="connsiteX27" fmla="*/ 2838090 w 5327952"/>
              <a:gd name="connsiteY27" fmla="*/ 3080771 h 5256584"/>
              <a:gd name="connsiteX28" fmla="*/ 2139350 w 5327952"/>
              <a:gd name="connsiteY28" fmla="*/ 2468296 h 5256584"/>
              <a:gd name="connsiteX29" fmla="*/ 1354347 w 5327952"/>
              <a:gd name="connsiteY29" fmla="*/ 2235383 h 5256584"/>
              <a:gd name="connsiteX30" fmla="*/ 1311215 w 5327952"/>
              <a:gd name="connsiteY30" fmla="*/ 2494175 h 5256584"/>
              <a:gd name="connsiteX31" fmla="*/ 491705 w 5327952"/>
              <a:gd name="connsiteY31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3752490 w 5327952"/>
              <a:gd name="connsiteY23" fmla="*/ 3098024 h 5256584"/>
              <a:gd name="connsiteX24" fmla="*/ 3648973 w 5327952"/>
              <a:gd name="connsiteY24" fmla="*/ 2994507 h 5256584"/>
              <a:gd name="connsiteX25" fmla="*/ 3200400 w 5327952"/>
              <a:gd name="connsiteY25" fmla="*/ 2985881 h 5256584"/>
              <a:gd name="connsiteX26" fmla="*/ 3174520 w 5327952"/>
              <a:gd name="connsiteY26" fmla="*/ 3106651 h 5256584"/>
              <a:gd name="connsiteX27" fmla="*/ 2838090 w 5327952"/>
              <a:gd name="connsiteY27" fmla="*/ 3080771 h 5256584"/>
              <a:gd name="connsiteX28" fmla="*/ 2139350 w 5327952"/>
              <a:gd name="connsiteY28" fmla="*/ 2468296 h 5256584"/>
              <a:gd name="connsiteX29" fmla="*/ 1354347 w 5327952"/>
              <a:gd name="connsiteY29" fmla="*/ 2235383 h 5256584"/>
              <a:gd name="connsiteX30" fmla="*/ 1311215 w 5327952"/>
              <a:gd name="connsiteY30" fmla="*/ 2494175 h 5256584"/>
              <a:gd name="connsiteX31" fmla="*/ 491705 w 5327952"/>
              <a:gd name="connsiteY31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3752490 w 5327952"/>
              <a:gd name="connsiteY23" fmla="*/ 3098024 h 5256584"/>
              <a:gd name="connsiteX24" fmla="*/ 3648973 w 5327952"/>
              <a:gd name="connsiteY24" fmla="*/ 2994507 h 5256584"/>
              <a:gd name="connsiteX25" fmla="*/ 3200400 w 5327952"/>
              <a:gd name="connsiteY25" fmla="*/ 2985881 h 5256584"/>
              <a:gd name="connsiteX26" fmla="*/ 3174520 w 5327952"/>
              <a:gd name="connsiteY26" fmla="*/ 3106651 h 5256584"/>
              <a:gd name="connsiteX27" fmla="*/ 2838090 w 5327952"/>
              <a:gd name="connsiteY27" fmla="*/ 3080771 h 5256584"/>
              <a:gd name="connsiteX28" fmla="*/ 2139350 w 5327952"/>
              <a:gd name="connsiteY28" fmla="*/ 2468296 h 5256584"/>
              <a:gd name="connsiteX29" fmla="*/ 1354347 w 5327952"/>
              <a:gd name="connsiteY29" fmla="*/ 2235383 h 5256584"/>
              <a:gd name="connsiteX30" fmla="*/ 1311215 w 5327952"/>
              <a:gd name="connsiteY30" fmla="*/ 2494175 h 5256584"/>
              <a:gd name="connsiteX31" fmla="*/ 491705 w 5327952"/>
              <a:gd name="connsiteY31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3752490 w 5327952"/>
              <a:gd name="connsiteY23" fmla="*/ 3098024 h 5256584"/>
              <a:gd name="connsiteX24" fmla="*/ 3648973 w 5327952"/>
              <a:gd name="connsiteY24" fmla="*/ 2994507 h 5256584"/>
              <a:gd name="connsiteX25" fmla="*/ 3200400 w 5327952"/>
              <a:gd name="connsiteY25" fmla="*/ 2985881 h 5256584"/>
              <a:gd name="connsiteX26" fmla="*/ 3174520 w 5327952"/>
              <a:gd name="connsiteY26" fmla="*/ 3106651 h 5256584"/>
              <a:gd name="connsiteX27" fmla="*/ 2838090 w 5327952"/>
              <a:gd name="connsiteY27" fmla="*/ 3080771 h 5256584"/>
              <a:gd name="connsiteX28" fmla="*/ 2139350 w 5327952"/>
              <a:gd name="connsiteY28" fmla="*/ 2468296 h 5256584"/>
              <a:gd name="connsiteX29" fmla="*/ 1354347 w 5327952"/>
              <a:gd name="connsiteY29" fmla="*/ 2235383 h 5256584"/>
              <a:gd name="connsiteX30" fmla="*/ 1311215 w 5327952"/>
              <a:gd name="connsiteY30" fmla="*/ 2494175 h 5256584"/>
              <a:gd name="connsiteX31" fmla="*/ 491705 w 5327952"/>
              <a:gd name="connsiteY31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3887791 w 5327952"/>
              <a:gd name="connsiteY23" fmla="*/ 3096343 h 5256584"/>
              <a:gd name="connsiteX24" fmla="*/ 3648973 w 5327952"/>
              <a:gd name="connsiteY24" fmla="*/ 2994507 h 5256584"/>
              <a:gd name="connsiteX25" fmla="*/ 3200400 w 5327952"/>
              <a:gd name="connsiteY25" fmla="*/ 2985881 h 5256584"/>
              <a:gd name="connsiteX26" fmla="*/ 3174520 w 5327952"/>
              <a:gd name="connsiteY26" fmla="*/ 3106651 h 5256584"/>
              <a:gd name="connsiteX27" fmla="*/ 2838090 w 5327952"/>
              <a:gd name="connsiteY27" fmla="*/ 3080771 h 5256584"/>
              <a:gd name="connsiteX28" fmla="*/ 2139350 w 5327952"/>
              <a:gd name="connsiteY28" fmla="*/ 2468296 h 5256584"/>
              <a:gd name="connsiteX29" fmla="*/ 1354347 w 5327952"/>
              <a:gd name="connsiteY29" fmla="*/ 2235383 h 5256584"/>
              <a:gd name="connsiteX30" fmla="*/ 1311215 w 5327952"/>
              <a:gd name="connsiteY30" fmla="*/ 2494175 h 5256584"/>
              <a:gd name="connsiteX31" fmla="*/ 491705 w 5327952"/>
              <a:gd name="connsiteY31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4253848 w 5327952"/>
              <a:gd name="connsiteY23" fmla="*/ 3196816 h 5256584"/>
              <a:gd name="connsiteX24" fmla="*/ 3887791 w 5327952"/>
              <a:gd name="connsiteY24" fmla="*/ 3096343 h 5256584"/>
              <a:gd name="connsiteX25" fmla="*/ 3648973 w 5327952"/>
              <a:gd name="connsiteY25" fmla="*/ 2994507 h 5256584"/>
              <a:gd name="connsiteX26" fmla="*/ 3200400 w 5327952"/>
              <a:gd name="connsiteY26" fmla="*/ 2985881 h 5256584"/>
              <a:gd name="connsiteX27" fmla="*/ 3174520 w 5327952"/>
              <a:gd name="connsiteY27" fmla="*/ 3106651 h 5256584"/>
              <a:gd name="connsiteX28" fmla="*/ 2838090 w 5327952"/>
              <a:gd name="connsiteY28" fmla="*/ 3080771 h 5256584"/>
              <a:gd name="connsiteX29" fmla="*/ 2139350 w 5327952"/>
              <a:gd name="connsiteY29" fmla="*/ 2468296 h 5256584"/>
              <a:gd name="connsiteX30" fmla="*/ 1354347 w 5327952"/>
              <a:gd name="connsiteY30" fmla="*/ 2235383 h 5256584"/>
              <a:gd name="connsiteX31" fmla="*/ 1311215 w 5327952"/>
              <a:gd name="connsiteY31" fmla="*/ 2494175 h 5256584"/>
              <a:gd name="connsiteX32" fmla="*/ 491705 w 5327952"/>
              <a:gd name="connsiteY32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4247831 w 5327952"/>
              <a:gd name="connsiteY23" fmla="*/ 3096343 h 5256584"/>
              <a:gd name="connsiteX24" fmla="*/ 3887791 w 5327952"/>
              <a:gd name="connsiteY24" fmla="*/ 3096343 h 5256584"/>
              <a:gd name="connsiteX25" fmla="*/ 3648973 w 5327952"/>
              <a:gd name="connsiteY25" fmla="*/ 2994507 h 5256584"/>
              <a:gd name="connsiteX26" fmla="*/ 3200400 w 5327952"/>
              <a:gd name="connsiteY26" fmla="*/ 2985881 h 5256584"/>
              <a:gd name="connsiteX27" fmla="*/ 3174520 w 5327952"/>
              <a:gd name="connsiteY27" fmla="*/ 3106651 h 5256584"/>
              <a:gd name="connsiteX28" fmla="*/ 2838090 w 5327952"/>
              <a:gd name="connsiteY28" fmla="*/ 3080771 h 5256584"/>
              <a:gd name="connsiteX29" fmla="*/ 2139350 w 5327952"/>
              <a:gd name="connsiteY29" fmla="*/ 2468296 h 5256584"/>
              <a:gd name="connsiteX30" fmla="*/ 1354347 w 5327952"/>
              <a:gd name="connsiteY30" fmla="*/ 2235383 h 5256584"/>
              <a:gd name="connsiteX31" fmla="*/ 1311215 w 5327952"/>
              <a:gd name="connsiteY31" fmla="*/ 2494175 h 5256584"/>
              <a:gd name="connsiteX32" fmla="*/ 491705 w 5327952"/>
              <a:gd name="connsiteY32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4247831 w 5327952"/>
              <a:gd name="connsiteY23" fmla="*/ 3096343 h 5256584"/>
              <a:gd name="connsiteX24" fmla="*/ 3887791 w 5327952"/>
              <a:gd name="connsiteY24" fmla="*/ 3096343 h 5256584"/>
              <a:gd name="connsiteX25" fmla="*/ 3648973 w 5327952"/>
              <a:gd name="connsiteY25" fmla="*/ 2994507 h 5256584"/>
              <a:gd name="connsiteX26" fmla="*/ 3200400 w 5327952"/>
              <a:gd name="connsiteY26" fmla="*/ 2985881 h 5256584"/>
              <a:gd name="connsiteX27" fmla="*/ 3095703 w 5327952"/>
              <a:gd name="connsiteY27" fmla="*/ 3024335 h 5256584"/>
              <a:gd name="connsiteX28" fmla="*/ 2838090 w 5327952"/>
              <a:gd name="connsiteY28" fmla="*/ 3080771 h 5256584"/>
              <a:gd name="connsiteX29" fmla="*/ 2139350 w 5327952"/>
              <a:gd name="connsiteY29" fmla="*/ 2468296 h 5256584"/>
              <a:gd name="connsiteX30" fmla="*/ 1354347 w 5327952"/>
              <a:gd name="connsiteY30" fmla="*/ 2235383 h 5256584"/>
              <a:gd name="connsiteX31" fmla="*/ 1311215 w 5327952"/>
              <a:gd name="connsiteY31" fmla="*/ 2494175 h 5256584"/>
              <a:gd name="connsiteX32" fmla="*/ 491705 w 5327952"/>
              <a:gd name="connsiteY32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4247831 w 5327952"/>
              <a:gd name="connsiteY23" fmla="*/ 3096343 h 5256584"/>
              <a:gd name="connsiteX24" fmla="*/ 3887791 w 5327952"/>
              <a:gd name="connsiteY24" fmla="*/ 3096343 h 5256584"/>
              <a:gd name="connsiteX25" fmla="*/ 3648973 w 5327952"/>
              <a:gd name="connsiteY25" fmla="*/ 2994507 h 5256584"/>
              <a:gd name="connsiteX26" fmla="*/ 3200400 w 5327952"/>
              <a:gd name="connsiteY26" fmla="*/ 2985881 h 5256584"/>
              <a:gd name="connsiteX27" fmla="*/ 3095703 w 5327952"/>
              <a:gd name="connsiteY27" fmla="*/ 3024335 h 5256584"/>
              <a:gd name="connsiteX28" fmla="*/ 3023695 w 5327952"/>
              <a:gd name="connsiteY28" fmla="*/ 2952327 h 5256584"/>
              <a:gd name="connsiteX29" fmla="*/ 2139350 w 5327952"/>
              <a:gd name="connsiteY29" fmla="*/ 2468296 h 5256584"/>
              <a:gd name="connsiteX30" fmla="*/ 1354347 w 5327952"/>
              <a:gd name="connsiteY30" fmla="*/ 2235383 h 5256584"/>
              <a:gd name="connsiteX31" fmla="*/ 1311215 w 5327952"/>
              <a:gd name="connsiteY31" fmla="*/ 2494175 h 5256584"/>
              <a:gd name="connsiteX32" fmla="*/ 491705 w 5327952"/>
              <a:gd name="connsiteY32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4247831 w 5327952"/>
              <a:gd name="connsiteY23" fmla="*/ 3096343 h 5256584"/>
              <a:gd name="connsiteX24" fmla="*/ 3887791 w 5327952"/>
              <a:gd name="connsiteY24" fmla="*/ 3096343 h 5256584"/>
              <a:gd name="connsiteX25" fmla="*/ 3648973 w 5327952"/>
              <a:gd name="connsiteY25" fmla="*/ 2994507 h 5256584"/>
              <a:gd name="connsiteX26" fmla="*/ 3200400 w 5327952"/>
              <a:gd name="connsiteY26" fmla="*/ 2985881 h 5256584"/>
              <a:gd name="connsiteX27" fmla="*/ 3095703 w 5327952"/>
              <a:gd name="connsiteY27" fmla="*/ 3024335 h 5256584"/>
              <a:gd name="connsiteX28" fmla="*/ 3023695 w 5327952"/>
              <a:gd name="connsiteY28" fmla="*/ 2952327 h 5256584"/>
              <a:gd name="connsiteX29" fmla="*/ 2159599 w 5327952"/>
              <a:gd name="connsiteY29" fmla="*/ 2448271 h 5256584"/>
              <a:gd name="connsiteX30" fmla="*/ 1354347 w 5327952"/>
              <a:gd name="connsiteY30" fmla="*/ 2235383 h 5256584"/>
              <a:gd name="connsiteX31" fmla="*/ 1311215 w 5327952"/>
              <a:gd name="connsiteY31" fmla="*/ 2494175 h 5256584"/>
              <a:gd name="connsiteX32" fmla="*/ 491705 w 5327952"/>
              <a:gd name="connsiteY32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4247831 w 5327952"/>
              <a:gd name="connsiteY23" fmla="*/ 3096343 h 5256584"/>
              <a:gd name="connsiteX24" fmla="*/ 3887791 w 5327952"/>
              <a:gd name="connsiteY24" fmla="*/ 3096343 h 5256584"/>
              <a:gd name="connsiteX25" fmla="*/ 3648973 w 5327952"/>
              <a:gd name="connsiteY25" fmla="*/ 2994507 h 5256584"/>
              <a:gd name="connsiteX26" fmla="*/ 3200400 w 5327952"/>
              <a:gd name="connsiteY26" fmla="*/ 2985881 h 5256584"/>
              <a:gd name="connsiteX27" fmla="*/ 3095703 w 5327952"/>
              <a:gd name="connsiteY27" fmla="*/ 3024335 h 5256584"/>
              <a:gd name="connsiteX28" fmla="*/ 3023695 w 5327952"/>
              <a:gd name="connsiteY28" fmla="*/ 2952327 h 5256584"/>
              <a:gd name="connsiteX29" fmla="*/ 2159599 w 5327952"/>
              <a:gd name="connsiteY29" fmla="*/ 2448271 h 5256584"/>
              <a:gd name="connsiteX30" fmla="*/ 1439519 w 5327952"/>
              <a:gd name="connsiteY30" fmla="*/ 2304255 h 5256584"/>
              <a:gd name="connsiteX31" fmla="*/ 1311215 w 5327952"/>
              <a:gd name="connsiteY31" fmla="*/ 2494175 h 5256584"/>
              <a:gd name="connsiteX32" fmla="*/ 491705 w 5327952"/>
              <a:gd name="connsiteY32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4247831 w 5327952"/>
              <a:gd name="connsiteY23" fmla="*/ 3096343 h 5256584"/>
              <a:gd name="connsiteX24" fmla="*/ 3887791 w 5327952"/>
              <a:gd name="connsiteY24" fmla="*/ 3096343 h 5256584"/>
              <a:gd name="connsiteX25" fmla="*/ 3648973 w 5327952"/>
              <a:gd name="connsiteY25" fmla="*/ 2994507 h 5256584"/>
              <a:gd name="connsiteX26" fmla="*/ 3200400 w 5327952"/>
              <a:gd name="connsiteY26" fmla="*/ 2985881 h 5256584"/>
              <a:gd name="connsiteX27" fmla="*/ 3095703 w 5327952"/>
              <a:gd name="connsiteY27" fmla="*/ 3024335 h 5256584"/>
              <a:gd name="connsiteX28" fmla="*/ 3023695 w 5327952"/>
              <a:gd name="connsiteY28" fmla="*/ 2952327 h 5256584"/>
              <a:gd name="connsiteX29" fmla="*/ 2159599 w 5327952"/>
              <a:gd name="connsiteY29" fmla="*/ 2448271 h 5256584"/>
              <a:gd name="connsiteX30" fmla="*/ 1511527 w 5327952"/>
              <a:gd name="connsiteY30" fmla="*/ 2304255 h 5256584"/>
              <a:gd name="connsiteX31" fmla="*/ 1311215 w 5327952"/>
              <a:gd name="connsiteY31" fmla="*/ 2494175 h 5256584"/>
              <a:gd name="connsiteX32" fmla="*/ 491705 w 5327952"/>
              <a:gd name="connsiteY32" fmla="*/ 2304394 h 5256584"/>
              <a:gd name="connsiteX0" fmla="*/ 491705 w 5327952"/>
              <a:gd name="connsiteY0" fmla="*/ 2304394 h 5256584"/>
              <a:gd name="connsiteX1" fmla="*/ 672860 w 5327952"/>
              <a:gd name="connsiteY1" fmla="*/ 1372741 h 5256584"/>
              <a:gd name="connsiteX2" fmla="*/ 103517 w 5327952"/>
              <a:gd name="connsiteY2" fmla="*/ 639496 h 5256584"/>
              <a:gd name="connsiteX3" fmla="*/ 0 w 5327952"/>
              <a:gd name="connsiteY3" fmla="*/ 242681 h 5256584"/>
              <a:gd name="connsiteX4" fmla="*/ 370935 w 5327952"/>
              <a:gd name="connsiteY4" fmla="*/ 104658 h 5256584"/>
              <a:gd name="connsiteX5" fmla="*/ 719440 w 5327952"/>
              <a:gd name="connsiteY5" fmla="*/ 0 h 5256584"/>
              <a:gd name="connsiteX6" fmla="*/ 1079480 w 5327952"/>
              <a:gd name="connsiteY6" fmla="*/ 0 h 5256584"/>
              <a:gd name="connsiteX7" fmla="*/ 1151488 w 5327952"/>
              <a:gd name="connsiteY7" fmla="*/ 0 h 5256584"/>
              <a:gd name="connsiteX8" fmla="*/ 1799560 w 5327952"/>
              <a:gd name="connsiteY8" fmla="*/ 216024 h 5256584"/>
              <a:gd name="connsiteX9" fmla="*/ 1871568 w 5327952"/>
              <a:gd name="connsiteY9" fmla="*/ 576064 h 5256584"/>
              <a:gd name="connsiteX10" fmla="*/ 1871568 w 5327952"/>
              <a:gd name="connsiteY10" fmla="*/ 1152128 h 5256584"/>
              <a:gd name="connsiteX11" fmla="*/ 1943576 w 5327952"/>
              <a:gd name="connsiteY11" fmla="*/ 1512168 h 5256584"/>
              <a:gd name="connsiteX12" fmla="*/ 2044460 w 5327952"/>
              <a:gd name="connsiteY12" fmla="*/ 1614281 h 5256584"/>
              <a:gd name="connsiteX13" fmla="*/ 2510286 w 5327952"/>
              <a:gd name="connsiteY13" fmla="*/ 1829941 h 5256584"/>
              <a:gd name="connsiteX14" fmla="*/ 5327952 w 5327952"/>
              <a:gd name="connsiteY14" fmla="*/ 2448272 h 5256584"/>
              <a:gd name="connsiteX15" fmla="*/ 5039919 w 5327952"/>
              <a:gd name="connsiteY15" fmla="*/ 3096344 h 5256584"/>
              <a:gd name="connsiteX16" fmla="*/ 4247831 w 5327952"/>
              <a:gd name="connsiteY16" fmla="*/ 4392488 h 5256584"/>
              <a:gd name="connsiteX17" fmla="*/ 4175823 w 5327952"/>
              <a:gd name="connsiteY17" fmla="*/ 4680520 h 5256584"/>
              <a:gd name="connsiteX18" fmla="*/ 4031807 w 5327952"/>
              <a:gd name="connsiteY18" fmla="*/ 5256584 h 5256584"/>
              <a:gd name="connsiteX19" fmla="*/ 3887791 w 5327952"/>
              <a:gd name="connsiteY19" fmla="*/ 5256583 h 5256584"/>
              <a:gd name="connsiteX20" fmla="*/ 3887791 w 5327952"/>
              <a:gd name="connsiteY20" fmla="*/ 4968551 h 5256584"/>
              <a:gd name="connsiteX21" fmla="*/ 3959799 w 5327952"/>
              <a:gd name="connsiteY21" fmla="*/ 4536503 h 5256584"/>
              <a:gd name="connsiteX22" fmla="*/ 4463855 w 5327952"/>
              <a:gd name="connsiteY22" fmla="*/ 3384375 h 5256584"/>
              <a:gd name="connsiteX23" fmla="*/ 4247831 w 5327952"/>
              <a:gd name="connsiteY23" fmla="*/ 3096343 h 5256584"/>
              <a:gd name="connsiteX24" fmla="*/ 3887791 w 5327952"/>
              <a:gd name="connsiteY24" fmla="*/ 3096343 h 5256584"/>
              <a:gd name="connsiteX25" fmla="*/ 3648973 w 5327952"/>
              <a:gd name="connsiteY25" fmla="*/ 2994507 h 5256584"/>
              <a:gd name="connsiteX26" fmla="*/ 3200400 w 5327952"/>
              <a:gd name="connsiteY26" fmla="*/ 2985881 h 5256584"/>
              <a:gd name="connsiteX27" fmla="*/ 3095703 w 5327952"/>
              <a:gd name="connsiteY27" fmla="*/ 3024335 h 5256584"/>
              <a:gd name="connsiteX28" fmla="*/ 3023695 w 5327952"/>
              <a:gd name="connsiteY28" fmla="*/ 2952327 h 5256584"/>
              <a:gd name="connsiteX29" fmla="*/ 2159599 w 5327952"/>
              <a:gd name="connsiteY29" fmla="*/ 2448271 h 5256584"/>
              <a:gd name="connsiteX30" fmla="*/ 1367511 w 5327952"/>
              <a:gd name="connsiteY30" fmla="*/ 2232247 h 5256584"/>
              <a:gd name="connsiteX31" fmla="*/ 1311215 w 5327952"/>
              <a:gd name="connsiteY31" fmla="*/ 2494175 h 5256584"/>
              <a:gd name="connsiteX32" fmla="*/ 491705 w 5327952"/>
              <a:gd name="connsiteY32" fmla="*/ 2304394 h 5256584"/>
              <a:gd name="connsiteX0" fmla="*/ 491705 w 5327952"/>
              <a:gd name="connsiteY0" fmla="*/ 2304395 h 5256585"/>
              <a:gd name="connsiteX1" fmla="*/ 672860 w 5327952"/>
              <a:gd name="connsiteY1" fmla="*/ 1372742 h 5256585"/>
              <a:gd name="connsiteX2" fmla="*/ 103517 w 5327952"/>
              <a:gd name="connsiteY2" fmla="*/ 639497 h 5256585"/>
              <a:gd name="connsiteX3" fmla="*/ 0 w 5327952"/>
              <a:gd name="connsiteY3" fmla="*/ 242682 h 5256585"/>
              <a:gd name="connsiteX4" fmla="*/ 359399 w 5327952"/>
              <a:gd name="connsiteY4" fmla="*/ 0 h 5256585"/>
              <a:gd name="connsiteX5" fmla="*/ 719440 w 5327952"/>
              <a:gd name="connsiteY5" fmla="*/ 1 h 5256585"/>
              <a:gd name="connsiteX6" fmla="*/ 1079480 w 5327952"/>
              <a:gd name="connsiteY6" fmla="*/ 1 h 5256585"/>
              <a:gd name="connsiteX7" fmla="*/ 1151488 w 5327952"/>
              <a:gd name="connsiteY7" fmla="*/ 1 h 5256585"/>
              <a:gd name="connsiteX8" fmla="*/ 1799560 w 5327952"/>
              <a:gd name="connsiteY8" fmla="*/ 216025 h 5256585"/>
              <a:gd name="connsiteX9" fmla="*/ 1871568 w 5327952"/>
              <a:gd name="connsiteY9" fmla="*/ 576065 h 5256585"/>
              <a:gd name="connsiteX10" fmla="*/ 1871568 w 5327952"/>
              <a:gd name="connsiteY10" fmla="*/ 1152129 h 5256585"/>
              <a:gd name="connsiteX11" fmla="*/ 1943576 w 5327952"/>
              <a:gd name="connsiteY11" fmla="*/ 1512169 h 5256585"/>
              <a:gd name="connsiteX12" fmla="*/ 2044460 w 5327952"/>
              <a:gd name="connsiteY12" fmla="*/ 1614282 h 5256585"/>
              <a:gd name="connsiteX13" fmla="*/ 2510286 w 5327952"/>
              <a:gd name="connsiteY13" fmla="*/ 1829942 h 5256585"/>
              <a:gd name="connsiteX14" fmla="*/ 5327952 w 5327952"/>
              <a:gd name="connsiteY14" fmla="*/ 2448273 h 5256585"/>
              <a:gd name="connsiteX15" fmla="*/ 5039919 w 5327952"/>
              <a:gd name="connsiteY15" fmla="*/ 3096345 h 5256585"/>
              <a:gd name="connsiteX16" fmla="*/ 4247831 w 5327952"/>
              <a:gd name="connsiteY16" fmla="*/ 4392489 h 5256585"/>
              <a:gd name="connsiteX17" fmla="*/ 4175823 w 5327952"/>
              <a:gd name="connsiteY17" fmla="*/ 4680521 h 5256585"/>
              <a:gd name="connsiteX18" fmla="*/ 4031807 w 5327952"/>
              <a:gd name="connsiteY18" fmla="*/ 5256585 h 5256585"/>
              <a:gd name="connsiteX19" fmla="*/ 3887791 w 5327952"/>
              <a:gd name="connsiteY19" fmla="*/ 5256584 h 5256585"/>
              <a:gd name="connsiteX20" fmla="*/ 3887791 w 5327952"/>
              <a:gd name="connsiteY20" fmla="*/ 4968552 h 5256585"/>
              <a:gd name="connsiteX21" fmla="*/ 3959799 w 5327952"/>
              <a:gd name="connsiteY21" fmla="*/ 4536504 h 5256585"/>
              <a:gd name="connsiteX22" fmla="*/ 4463855 w 5327952"/>
              <a:gd name="connsiteY22" fmla="*/ 3384376 h 5256585"/>
              <a:gd name="connsiteX23" fmla="*/ 4247831 w 5327952"/>
              <a:gd name="connsiteY23" fmla="*/ 3096344 h 5256585"/>
              <a:gd name="connsiteX24" fmla="*/ 3887791 w 5327952"/>
              <a:gd name="connsiteY24" fmla="*/ 3096344 h 5256585"/>
              <a:gd name="connsiteX25" fmla="*/ 3648973 w 5327952"/>
              <a:gd name="connsiteY25" fmla="*/ 2994508 h 5256585"/>
              <a:gd name="connsiteX26" fmla="*/ 3200400 w 5327952"/>
              <a:gd name="connsiteY26" fmla="*/ 2985882 h 5256585"/>
              <a:gd name="connsiteX27" fmla="*/ 3095703 w 5327952"/>
              <a:gd name="connsiteY27" fmla="*/ 3024336 h 5256585"/>
              <a:gd name="connsiteX28" fmla="*/ 3023695 w 5327952"/>
              <a:gd name="connsiteY28" fmla="*/ 2952328 h 5256585"/>
              <a:gd name="connsiteX29" fmla="*/ 2159599 w 5327952"/>
              <a:gd name="connsiteY29" fmla="*/ 2448272 h 5256585"/>
              <a:gd name="connsiteX30" fmla="*/ 1367511 w 5327952"/>
              <a:gd name="connsiteY30" fmla="*/ 2232248 h 5256585"/>
              <a:gd name="connsiteX31" fmla="*/ 1311215 w 5327952"/>
              <a:gd name="connsiteY31" fmla="*/ 2494176 h 5256585"/>
              <a:gd name="connsiteX32" fmla="*/ 491705 w 5327952"/>
              <a:gd name="connsiteY32" fmla="*/ 2304395 h 5256585"/>
              <a:gd name="connsiteX0" fmla="*/ 492346 w 5328593"/>
              <a:gd name="connsiteY0" fmla="*/ 2304395 h 5256585"/>
              <a:gd name="connsiteX1" fmla="*/ 673501 w 5328593"/>
              <a:gd name="connsiteY1" fmla="*/ 1372742 h 5256585"/>
              <a:gd name="connsiteX2" fmla="*/ 104158 w 5328593"/>
              <a:gd name="connsiteY2" fmla="*/ 639497 h 5256585"/>
              <a:gd name="connsiteX3" fmla="*/ 0 w 5328593"/>
              <a:gd name="connsiteY3" fmla="*/ 144017 h 5256585"/>
              <a:gd name="connsiteX4" fmla="*/ 360040 w 5328593"/>
              <a:gd name="connsiteY4" fmla="*/ 0 h 5256585"/>
              <a:gd name="connsiteX5" fmla="*/ 720081 w 5328593"/>
              <a:gd name="connsiteY5" fmla="*/ 1 h 5256585"/>
              <a:gd name="connsiteX6" fmla="*/ 1080121 w 5328593"/>
              <a:gd name="connsiteY6" fmla="*/ 1 h 5256585"/>
              <a:gd name="connsiteX7" fmla="*/ 1152129 w 5328593"/>
              <a:gd name="connsiteY7" fmla="*/ 1 h 5256585"/>
              <a:gd name="connsiteX8" fmla="*/ 1800201 w 5328593"/>
              <a:gd name="connsiteY8" fmla="*/ 216025 h 5256585"/>
              <a:gd name="connsiteX9" fmla="*/ 1872209 w 5328593"/>
              <a:gd name="connsiteY9" fmla="*/ 576065 h 5256585"/>
              <a:gd name="connsiteX10" fmla="*/ 1872209 w 5328593"/>
              <a:gd name="connsiteY10" fmla="*/ 1152129 h 5256585"/>
              <a:gd name="connsiteX11" fmla="*/ 1944217 w 5328593"/>
              <a:gd name="connsiteY11" fmla="*/ 1512169 h 5256585"/>
              <a:gd name="connsiteX12" fmla="*/ 2045101 w 5328593"/>
              <a:gd name="connsiteY12" fmla="*/ 1614282 h 5256585"/>
              <a:gd name="connsiteX13" fmla="*/ 2510927 w 5328593"/>
              <a:gd name="connsiteY13" fmla="*/ 1829942 h 5256585"/>
              <a:gd name="connsiteX14" fmla="*/ 5328593 w 5328593"/>
              <a:gd name="connsiteY14" fmla="*/ 2448273 h 5256585"/>
              <a:gd name="connsiteX15" fmla="*/ 5040560 w 5328593"/>
              <a:gd name="connsiteY15" fmla="*/ 3096345 h 5256585"/>
              <a:gd name="connsiteX16" fmla="*/ 4248472 w 5328593"/>
              <a:gd name="connsiteY16" fmla="*/ 4392489 h 5256585"/>
              <a:gd name="connsiteX17" fmla="*/ 4176464 w 5328593"/>
              <a:gd name="connsiteY17" fmla="*/ 4680521 h 5256585"/>
              <a:gd name="connsiteX18" fmla="*/ 4032448 w 5328593"/>
              <a:gd name="connsiteY18" fmla="*/ 5256585 h 5256585"/>
              <a:gd name="connsiteX19" fmla="*/ 3888432 w 5328593"/>
              <a:gd name="connsiteY19" fmla="*/ 5256584 h 5256585"/>
              <a:gd name="connsiteX20" fmla="*/ 3888432 w 5328593"/>
              <a:gd name="connsiteY20" fmla="*/ 4968552 h 5256585"/>
              <a:gd name="connsiteX21" fmla="*/ 3960440 w 5328593"/>
              <a:gd name="connsiteY21" fmla="*/ 4536504 h 5256585"/>
              <a:gd name="connsiteX22" fmla="*/ 4464496 w 5328593"/>
              <a:gd name="connsiteY22" fmla="*/ 3384376 h 5256585"/>
              <a:gd name="connsiteX23" fmla="*/ 4248472 w 5328593"/>
              <a:gd name="connsiteY23" fmla="*/ 3096344 h 5256585"/>
              <a:gd name="connsiteX24" fmla="*/ 3888432 w 5328593"/>
              <a:gd name="connsiteY24" fmla="*/ 3096344 h 5256585"/>
              <a:gd name="connsiteX25" fmla="*/ 3649614 w 5328593"/>
              <a:gd name="connsiteY25" fmla="*/ 2994508 h 5256585"/>
              <a:gd name="connsiteX26" fmla="*/ 3201041 w 5328593"/>
              <a:gd name="connsiteY26" fmla="*/ 2985882 h 5256585"/>
              <a:gd name="connsiteX27" fmla="*/ 3096344 w 5328593"/>
              <a:gd name="connsiteY27" fmla="*/ 3024336 h 5256585"/>
              <a:gd name="connsiteX28" fmla="*/ 3024336 w 5328593"/>
              <a:gd name="connsiteY28" fmla="*/ 2952328 h 5256585"/>
              <a:gd name="connsiteX29" fmla="*/ 2160240 w 5328593"/>
              <a:gd name="connsiteY29" fmla="*/ 2448272 h 5256585"/>
              <a:gd name="connsiteX30" fmla="*/ 1368152 w 5328593"/>
              <a:gd name="connsiteY30" fmla="*/ 2232248 h 5256585"/>
              <a:gd name="connsiteX31" fmla="*/ 1311856 w 5328593"/>
              <a:gd name="connsiteY31" fmla="*/ 2494176 h 5256585"/>
              <a:gd name="connsiteX32" fmla="*/ 492346 w 5328593"/>
              <a:gd name="connsiteY32" fmla="*/ 2304395 h 5256585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72008 h 5328592"/>
              <a:gd name="connsiteX7" fmla="*/ 1152129 w 5328593"/>
              <a:gd name="connsiteY7" fmla="*/ 72008 h 5328592"/>
              <a:gd name="connsiteX8" fmla="*/ 1800201 w 5328593"/>
              <a:gd name="connsiteY8" fmla="*/ 288032 h 5328592"/>
              <a:gd name="connsiteX9" fmla="*/ 1872209 w 5328593"/>
              <a:gd name="connsiteY9" fmla="*/ 648072 h 5328592"/>
              <a:gd name="connsiteX10" fmla="*/ 1872209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201041 w 5328593"/>
              <a:gd name="connsiteY26" fmla="*/ 3057889 h 5328592"/>
              <a:gd name="connsiteX27" fmla="*/ 3096344 w 5328593"/>
              <a:gd name="connsiteY27" fmla="*/ 3096343 h 5328592"/>
              <a:gd name="connsiteX28" fmla="*/ 3024336 w 5328593"/>
              <a:gd name="connsiteY28" fmla="*/ 3024335 h 5328592"/>
              <a:gd name="connsiteX29" fmla="*/ 2160240 w 5328593"/>
              <a:gd name="connsiteY29" fmla="*/ 2520279 h 5328592"/>
              <a:gd name="connsiteX30" fmla="*/ 1368152 w 5328593"/>
              <a:gd name="connsiteY30" fmla="*/ 2304255 h 5328592"/>
              <a:gd name="connsiteX31" fmla="*/ 1311856 w 5328593"/>
              <a:gd name="connsiteY31" fmla="*/ 2566183 h 5328592"/>
              <a:gd name="connsiteX32" fmla="*/ 492346 w 5328593"/>
              <a:gd name="connsiteY32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152129 w 5328593"/>
              <a:gd name="connsiteY7" fmla="*/ 72008 h 5328592"/>
              <a:gd name="connsiteX8" fmla="*/ 1800201 w 5328593"/>
              <a:gd name="connsiteY8" fmla="*/ 288032 h 5328592"/>
              <a:gd name="connsiteX9" fmla="*/ 1872209 w 5328593"/>
              <a:gd name="connsiteY9" fmla="*/ 648072 h 5328592"/>
              <a:gd name="connsiteX10" fmla="*/ 1872209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201041 w 5328593"/>
              <a:gd name="connsiteY26" fmla="*/ 3057889 h 5328592"/>
              <a:gd name="connsiteX27" fmla="*/ 3096344 w 5328593"/>
              <a:gd name="connsiteY27" fmla="*/ 3096343 h 5328592"/>
              <a:gd name="connsiteX28" fmla="*/ 3024336 w 5328593"/>
              <a:gd name="connsiteY28" fmla="*/ 3024335 h 5328592"/>
              <a:gd name="connsiteX29" fmla="*/ 2160240 w 5328593"/>
              <a:gd name="connsiteY29" fmla="*/ 2520279 h 5328592"/>
              <a:gd name="connsiteX30" fmla="*/ 1368152 w 5328593"/>
              <a:gd name="connsiteY30" fmla="*/ 2304255 h 5328592"/>
              <a:gd name="connsiteX31" fmla="*/ 1311856 w 5328593"/>
              <a:gd name="connsiteY31" fmla="*/ 2566183 h 5328592"/>
              <a:gd name="connsiteX32" fmla="*/ 492346 w 5328593"/>
              <a:gd name="connsiteY32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872209 w 5328593"/>
              <a:gd name="connsiteY9" fmla="*/ 648072 h 5328592"/>
              <a:gd name="connsiteX10" fmla="*/ 1872209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201041 w 5328593"/>
              <a:gd name="connsiteY26" fmla="*/ 3057889 h 5328592"/>
              <a:gd name="connsiteX27" fmla="*/ 3096344 w 5328593"/>
              <a:gd name="connsiteY27" fmla="*/ 3096343 h 5328592"/>
              <a:gd name="connsiteX28" fmla="*/ 3024336 w 5328593"/>
              <a:gd name="connsiteY28" fmla="*/ 3024335 h 5328592"/>
              <a:gd name="connsiteX29" fmla="*/ 2160240 w 5328593"/>
              <a:gd name="connsiteY29" fmla="*/ 2520279 h 5328592"/>
              <a:gd name="connsiteX30" fmla="*/ 1368152 w 5328593"/>
              <a:gd name="connsiteY30" fmla="*/ 2304255 h 5328592"/>
              <a:gd name="connsiteX31" fmla="*/ 1311856 w 5328593"/>
              <a:gd name="connsiteY31" fmla="*/ 2566183 h 5328592"/>
              <a:gd name="connsiteX32" fmla="*/ 492346 w 5328593"/>
              <a:gd name="connsiteY32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872209 w 5328593"/>
              <a:gd name="connsiteY9" fmla="*/ 648072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201041 w 5328593"/>
              <a:gd name="connsiteY26" fmla="*/ 3057889 h 5328592"/>
              <a:gd name="connsiteX27" fmla="*/ 3096344 w 5328593"/>
              <a:gd name="connsiteY27" fmla="*/ 3096343 h 5328592"/>
              <a:gd name="connsiteX28" fmla="*/ 3024336 w 5328593"/>
              <a:gd name="connsiteY28" fmla="*/ 3024335 h 5328592"/>
              <a:gd name="connsiteX29" fmla="*/ 2160240 w 5328593"/>
              <a:gd name="connsiteY29" fmla="*/ 2520279 h 5328592"/>
              <a:gd name="connsiteX30" fmla="*/ 1368152 w 5328593"/>
              <a:gd name="connsiteY30" fmla="*/ 2304255 h 5328592"/>
              <a:gd name="connsiteX31" fmla="*/ 1311856 w 5328593"/>
              <a:gd name="connsiteY31" fmla="*/ 2566183 h 5328592"/>
              <a:gd name="connsiteX32" fmla="*/ 492346 w 5328593"/>
              <a:gd name="connsiteY32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872209 w 5328593"/>
              <a:gd name="connsiteY9" fmla="*/ 648072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201041 w 5328593"/>
              <a:gd name="connsiteY26" fmla="*/ 3057889 h 5328592"/>
              <a:gd name="connsiteX27" fmla="*/ 3096344 w 5328593"/>
              <a:gd name="connsiteY27" fmla="*/ 3096343 h 5328592"/>
              <a:gd name="connsiteX28" fmla="*/ 3024336 w 5328593"/>
              <a:gd name="connsiteY28" fmla="*/ 3024335 h 5328592"/>
              <a:gd name="connsiteX29" fmla="*/ 2160240 w 5328593"/>
              <a:gd name="connsiteY29" fmla="*/ 2520279 h 5328592"/>
              <a:gd name="connsiteX30" fmla="*/ 1368152 w 5328593"/>
              <a:gd name="connsiteY30" fmla="*/ 2304255 h 5328592"/>
              <a:gd name="connsiteX31" fmla="*/ 1311856 w 5328593"/>
              <a:gd name="connsiteY31" fmla="*/ 2566183 h 5328592"/>
              <a:gd name="connsiteX32" fmla="*/ 492346 w 5328593"/>
              <a:gd name="connsiteY32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201041 w 5328593"/>
              <a:gd name="connsiteY26" fmla="*/ 3057889 h 5328592"/>
              <a:gd name="connsiteX27" fmla="*/ 3096344 w 5328593"/>
              <a:gd name="connsiteY27" fmla="*/ 3096343 h 5328592"/>
              <a:gd name="connsiteX28" fmla="*/ 3024336 w 5328593"/>
              <a:gd name="connsiteY28" fmla="*/ 3024335 h 5328592"/>
              <a:gd name="connsiteX29" fmla="*/ 2160240 w 5328593"/>
              <a:gd name="connsiteY29" fmla="*/ 2520279 h 5328592"/>
              <a:gd name="connsiteX30" fmla="*/ 1368152 w 5328593"/>
              <a:gd name="connsiteY30" fmla="*/ 2304255 h 5328592"/>
              <a:gd name="connsiteX31" fmla="*/ 1311856 w 5328593"/>
              <a:gd name="connsiteY31" fmla="*/ 2566183 h 5328592"/>
              <a:gd name="connsiteX32" fmla="*/ 492346 w 5328593"/>
              <a:gd name="connsiteY32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201041 w 5328593"/>
              <a:gd name="connsiteY26" fmla="*/ 3057889 h 5328592"/>
              <a:gd name="connsiteX27" fmla="*/ 3096344 w 5328593"/>
              <a:gd name="connsiteY27" fmla="*/ 3096343 h 5328592"/>
              <a:gd name="connsiteX28" fmla="*/ 3024336 w 5328593"/>
              <a:gd name="connsiteY28" fmla="*/ 3024335 h 5328592"/>
              <a:gd name="connsiteX29" fmla="*/ 2480119 w 5328593"/>
              <a:gd name="connsiteY29" fmla="*/ 2735425 h 5328592"/>
              <a:gd name="connsiteX30" fmla="*/ 2160240 w 5328593"/>
              <a:gd name="connsiteY30" fmla="*/ 2520279 h 5328592"/>
              <a:gd name="connsiteX31" fmla="*/ 1368152 w 5328593"/>
              <a:gd name="connsiteY31" fmla="*/ 2304255 h 5328592"/>
              <a:gd name="connsiteX32" fmla="*/ 1311856 w 5328593"/>
              <a:gd name="connsiteY32" fmla="*/ 2566183 h 5328592"/>
              <a:gd name="connsiteX33" fmla="*/ 492346 w 5328593"/>
              <a:gd name="connsiteY33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201041 w 5328593"/>
              <a:gd name="connsiteY26" fmla="*/ 3057889 h 5328592"/>
              <a:gd name="connsiteX27" fmla="*/ 3096344 w 5328593"/>
              <a:gd name="connsiteY27" fmla="*/ 3096343 h 5328592"/>
              <a:gd name="connsiteX28" fmla="*/ 3024336 w 5328593"/>
              <a:gd name="connsiteY28" fmla="*/ 3024335 h 5328592"/>
              <a:gd name="connsiteX29" fmla="*/ 2520281 w 5328593"/>
              <a:gd name="connsiteY29" fmla="*/ 2736304 h 5328592"/>
              <a:gd name="connsiteX30" fmla="*/ 2160240 w 5328593"/>
              <a:gd name="connsiteY30" fmla="*/ 2520279 h 5328592"/>
              <a:gd name="connsiteX31" fmla="*/ 1368152 w 5328593"/>
              <a:gd name="connsiteY31" fmla="*/ 2304255 h 5328592"/>
              <a:gd name="connsiteX32" fmla="*/ 1311856 w 5328593"/>
              <a:gd name="connsiteY32" fmla="*/ 2566183 h 5328592"/>
              <a:gd name="connsiteX33" fmla="*/ 492346 w 5328593"/>
              <a:gd name="connsiteY33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201041 w 5328593"/>
              <a:gd name="connsiteY26" fmla="*/ 3057889 h 5328592"/>
              <a:gd name="connsiteX27" fmla="*/ 3096344 w 5328593"/>
              <a:gd name="connsiteY27" fmla="*/ 3096343 h 5328592"/>
              <a:gd name="connsiteX28" fmla="*/ 3024336 w 5328593"/>
              <a:gd name="connsiteY28" fmla="*/ 3024335 h 5328592"/>
              <a:gd name="connsiteX29" fmla="*/ 2520281 w 5328593"/>
              <a:gd name="connsiteY29" fmla="*/ 2736304 h 5328592"/>
              <a:gd name="connsiteX30" fmla="*/ 2160240 w 5328593"/>
              <a:gd name="connsiteY30" fmla="*/ 2520279 h 5328592"/>
              <a:gd name="connsiteX31" fmla="*/ 1368152 w 5328593"/>
              <a:gd name="connsiteY31" fmla="*/ 2304255 h 5328592"/>
              <a:gd name="connsiteX32" fmla="*/ 1311856 w 5328593"/>
              <a:gd name="connsiteY32" fmla="*/ 2566183 h 5328592"/>
              <a:gd name="connsiteX33" fmla="*/ 492346 w 5328593"/>
              <a:gd name="connsiteY33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201041 w 5328593"/>
              <a:gd name="connsiteY26" fmla="*/ 3057889 h 5328592"/>
              <a:gd name="connsiteX27" fmla="*/ 3096344 w 5328593"/>
              <a:gd name="connsiteY27" fmla="*/ 3096343 h 5328592"/>
              <a:gd name="connsiteX28" fmla="*/ 3024336 w 5328593"/>
              <a:gd name="connsiteY28" fmla="*/ 3024335 h 5328592"/>
              <a:gd name="connsiteX29" fmla="*/ 2520281 w 5328593"/>
              <a:gd name="connsiteY29" fmla="*/ 2664296 h 5328592"/>
              <a:gd name="connsiteX30" fmla="*/ 2160240 w 5328593"/>
              <a:gd name="connsiteY30" fmla="*/ 2520279 h 5328592"/>
              <a:gd name="connsiteX31" fmla="*/ 1368152 w 5328593"/>
              <a:gd name="connsiteY31" fmla="*/ 2304255 h 5328592"/>
              <a:gd name="connsiteX32" fmla="*/ 1311856 w 5328593"/>
              <a:gd name="connsiteY32" fmla="*/ 2566183 h 5328592"/>
              <a:gd name="connsiteX33" fmla="*/ 492346 w 5328593"/>
              <a:gd name="connsiteY33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361862 w 5328593"/>
              <a:gd name="connsiteY26" fmla="*/ 3051111 h 5328592"/>
              <a:gd name="connsiteX27" fmla="*/ 3201041 w 5328593"/>
              <a:gd name="connsiteY27" fmla="*/ 3057889 h 5328592"/>
              <a:gd name="connsiteX28" fmla="*/ 3096344 w 5328593"/>
              <a:gd name="connsiteY28" fmla="*/ 3096343 h 5328592"/>
              <a:gd name="connsiteX29" fmla="*/ 3024336 w 5328593"/>
              <a:gd name="connsiteY29" fmla="*/ 3024335 h 5328592"/>
              <a:gd name="connsiteX30" fmla="*/ 2520281 w 5328593"/>
              <a:gd name="connsiteY30" fmla="*/ 2664296 h 5328592"/>
              <a:gd name="connsiteX31" fmla="*/ 2160240 w 5328593"/>
              <a:gd name="connsiteY31" fmla="*/ 2520279 h 5328592"/>
              <a:gd name="connsiteX32" fmla="*/ 1368152 w 5328593"/>
              <a:gd name="connsiteY32" fmla="*/ 2304255 h 5328592"/>
              <a:gd name="connsiteX33" fmla="*/ 1311856 w 5328593"/>
              <a:gd name="connsiteY33" fmla="*/ 2566183 h 5328592"/>
              <a:gd name="connsiteX34" fmla="*/ 492346 w 5328593"/>
              <a:gd name="connsiteY34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312369 w 5328593"/>
              <a:gd name="connsiteY26" fmla="*/ 3096344 h 5328592"/>
              <a:gd name="connsiteX27" fmla="*/ 3201041 w 5328593"/>
              <a:gd name="connsiteY27" fmla="*/ 3057889 h 5328592"/>
              <a:gd name="connsiteX28" fmla="*/ 3096344 w 5328593"/>
              <a:gd name="connsiteY28" fmla="*/ 3096343 h 5328592"/>
              <a:gd name="connsiteX29" fmla="*/ 3024336 w 5328593"/>
              <a:gd name="connsiteY29" fmla="*/ 3024335 h 5328592"/>
              <a:gd name="connsiteX30" fmla="*/ 2520281 w 5328593"/>
              <a:gd name="connsiteY30" fmla="*/ 2664296 h 5328592"/>
              <a:gd name="connsiteX31" fmla="*/ 2160240 w 5328593"/>
              <a:gd name="connsiteY31" fmla="*/ 2520279 h 5328592"/>
              <a:gd name="connsiteX32" fmla="*/ 1368152 w 5328593"/>
              <a:gd name="connsiteY32" fmla="*/ 2304255 h 5328592"/>
              <a:gd name="connsiteX33" fmla="*/ 1311856 w 5328593"/>
              <a:gd name="connsiteY33" fmla="*/ 2566183 h 5328592"/>
              <a:gd name="connsiteX34" fmla="*/ 492346 w 5328593"/>
              <a:gd name="connsiteY34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312369 w 5328593"/>
              <a:gd name="connsiteY26" fmla="*/ 3096344 h 5328592"/>
              <a:gd name="connsiteX27" fmla="*/ 3240361 w 5328593"/>
              <a:gd name="connsiteY27" fmla="*/ 3168352 h 5328592"/>
              <a:gd name="connsiteX28" fmla="*/ 3096344 w 5328593"/>
              <a:gd name="connsiteY28" fmla="*/ 3096343 h 5328592"/>
              <a:gd name="connsiteX29" fmla="*/ 3024336 w 5328593"/>
              <a:gd name="connsiteY29" fmla="*/ 3024335 h 5328592"/>
              <a:gd name="connsiteX30" fmla="*/ 2520281 w 5328593"/>
              <a:gd name="connsiteY30" fmla="*/ 2664296 h 5328592"/>
              <a:gd name="connsiteX31" fmla="*/ 2160240 w 5328593"/>
              <a:gd name="connsiteY31" fmla="*/ 2520279 h 5328592"/>
              <a:gd name="connsiteX32" fmla="*/ 1368152 w 5328593"/>
              <a:gd name="connsiteY32" fmla="*/ 2304255 h 5328592"/>
              <a:gd name="connsiteX33" fmla="*/ 1311856 w 5328593"/>
              <a:gd name="connsiteY33" fmla="*/ 2566183 h 5328592"/>
              <a:gd name="connsiteX34" fmla="*/ 492346 w 5328593"/>
              <a:gd name="connsiteY34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040560 w 5328593"/>
              <a:gd name="connsiteY15" fmla="*/ 3168352 h 5328592"/>
              <a:gd name="connsiteX16" fmla="*/ 4248472 w 5328593"/>
              <a:gd name="connsiteY16" fmla="*/ 4464496 h 5328592"/>
              <a:gd name="connsiteX17" fmla="*/ 4176464 w 5328593"/>
              <a:gd name="connsiteY17" fmla="*/ 4752528 h 5328592"/>
              <a:gd name="connsiteX18" fmla="*/ 4032448 w 5328593"/>
              <a:gd name="connsiteY18" fmla="*/ 5328592 h 5328592"/>
              <a:gd name="connsiteX19" fmla="*/ 3888432 w 5328593"/>
              <a:gd name="connsiteY19" fmla="*/ 5328591 h 5328592"/>
              <a:gd name="connsiteX20" fmla="*/ 3888432 w 5328593"/>
              <a:gd name="connsiteY20" fmla="*/ 5040559 h 5328592"/>
              <a:gd name="connsiteX21" fmla="*/ 3960440 w 5328593"/>
              <a:gd name="connsiteY21" fmla="*/ 4608511 h 5328592"/>
              <a:gd name="connsiteX22" fmla="*/ 4464496 w 5328593"/>
              <a:gd name="connsiteY22" fmla="*/ 3456383 h 5328592"/>
              <a:gd name="connsiteX23" fmla="*/ 4248472 w 5328593"/>
              <a:gd name="connsiteY23" fmla="*/ 3168351 h 5328592"/>
              <a:gd name="connsiteX24" fmla="*/ 3888432 w 5328593"/>
              <a:gd name="connsiteY24" fmla="*/ 3168351 h 5328592"/>
              <a:gd name="connsiteX25" fmla="*/ 3649614 w 5328593"/>
              <a:gd name="connsiteY25" fmla="*/ 3066515 h 5328592"/>
              <a:gd name="connsiteX26" fmla="*/ 3240361 w 5328593"/>
              <a:gd name="connsiteY26" fmla="*/ 3168352 h 5328592"/>
              <a:gd name="connsiteX27" fmla="*/ 3096344 w 5328593"/>
              <a:gd name="connsiteY27" fmla="*/ 3096343 h 5328592"/>
              <a:gd name="connsiteX28" fmla="*/ 3024336 w 5328593"/>
              <a:gd name="connsiteY28" fmla="*/ 3024335 h 5328592"/>
              <a:gd name="connsiteX29" fmla="*/ 2520281 w 5328593"/>
              <a:gd name="connsiteY29" fmla="*/ 2664296 h 5328592"/>
              <a:gd name="connsiteX30" fmla="*/ 2160240 w 5328593"/>
              <a:gd name="connsiteY30" fmla="*/ 2520279 h 5328592"/>
              <a:gd name="connsiteX31" fmla="*/ 1368152 w 5328593"/>
              <a:gd name="connsiteY31" fmla="*/ 2304255 h 5328592"/>
              <a:gd name="connsiteX32" fmla="*/ 1311856 w 5328593"/>
              <a:gd name="connsiteY32" fmla="*/ 2566183 h 5328592"/>
              <a:gd name="connsiteX33" fmla="*/ 492346 w 5328593"/>
              <a:gd name="connsiteY33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184577 w 5328593"/>
              <a:gd name="connsiteY15" fmla="*/ 2808312 h 5328592"/>
              <a:gd name="connsiteX16" fmla="*/ 5040560 w 5328593"/>
              <a:gd name="connsiteY16" fmla="*/ 3168352 h 5328592"/>
              <a:gd name="connsiteX17" fmla="*/ 4248472 w 5328593"/>
              <a:gd name="connsiteY17" fmla="*/ 4464496 h 5328592"/>
              <a:gd name="connsiteX18" fmla="*/ 4176464 w 5328593"/>
              <a:gd name="connsiteY18" fmla="*/ 4752528 h 5328592"/>
              <a:gd name="connsiteX19" fmla="*/ 4032448 w 5328593"/>
              <a:gd name="connsiteY19" fmla="*/ 5328592 h 5328592"/>
              <a:gd name="connsiteX20" fmla="*/ 3888432 w 5328593"/>
              <a:gd name="connsiteY20" fmla="*/ 5328591 h 5328592"/>
              <a:gd name="connsiteX21" fmla="*/ 3888432 w 5328593"/>
              <a:gd name="connsiteY21" fmla="*/ 5040559 h 5328592"/>
              <a:gd name="connsiteX22" fmla="*/ 3960440 w 5328593"/>
              <a:gd name="connsiteY22" fmla="*/ 4608511 h 5328592"/>
              <a:gd name="connsiteX23" fmla="*/ 4464496 w 5328593"/>
              <a:gd name="connsiteY23" fmla="*/ 3456383 h 5328592"/>
              <a:gd name="connsiteX24" fmla="*/ 4248472 w 5328593"/>
              <a:gd name="connsiteY24" fmla="*/ 3168351 h 5328592"/>
              <a:gd name="connsiteX25" fmla="*/ 3888432 w 5328593"/>
              <a:gd name="connsiteY25" fmla="*/ 3168351 h 5328592"/>
              <a:gd name="connsiteX26" fmla="*/ 3649614 w 5328593"/>
              <a:gd name="connsiteY26" fmla="*/ 3066515 h 5328592"/>
              <a:gd name="connsiteX27" fmla="*/ 3240361 w 5328593"/>
              <a:gd name="connsiteY27" fmla="*/ 3168352 h 5328592"/>
              <a:gd name="connsiteX28" fmla="*/ 3096344 w 5328593"/>
              <a:gd name="connsiteY28" fmla="*/ 3096343 h 5328592"/>
              <a:gd name="connsiteX29" fmla="*/ 3024336 w 5328593"/>
              <a:gd name="connsiteY29" fmla="*/ 3024335 h 5328592"/>
              <a:gd name="connsiteX30" fmla="*/ 2520281 w 5328593"/>
              <a:gd name="connsiteY30" fmla="*/ 2664296 h 5328592"/>
              <a:gd name="connsiteX31" fmla="*/ 2160240 w 5328593"/>
              <a:gd name="connsiteY31" fmla="*/ 2520279 h 5328592"/>
              <a:gd name="connsiteX32" fmla="*/ 1368152 w 5328593"/>
              <a:gd name="connsiteY32" fmla="*/ 2304255 h 5328592"/>
              <a:gd name="connsiteX33" fmla="*/ 1311856 w 5328593"/>
              <a:gd name="connsiteY33" fmla="*/ 2566183 h 5328592"/>
              <a:gd name="connsiteX34" fmla="*/ 492346 w 5328593"/>
              <a:gd name="connsiteY34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45101 w 5328593"/>
              <a:gd name="connsiteY12" fmla="*/ 1686289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256585 w 5328593"/>
              <a:gd name="connsiteY15" fmla="*/ 2808312 h 5328592"/>
              <a:gd name="connsiteX16" fmla="*/ 5040560 w 5328593"/>
              <a:gd name="connsiteY16" fmla="*/ 3168352 h 5328592"/>
              <a:gd name="connsiteX17" fmla="*/ 4248472 w 5328593"/>
              <a:gd name="connsiteY17" fmla="*/ 4464496 h 5328592"/>
              <a:gd name="connsiteX18" fmla="*/ 4176464 w 5328593"/>
              <a:gd name="connsiteY18" fmla="*/ 4752528 h 5328592"/>
              <a:gd name="connsiteX19" fmla="*/ 4032448 w 5328593"/>
              <a:gd name="connsiteY19" fmla="*/ 5328592 h 5328592"/>
              <a:gd name="connsiteX20" fmla="*/ 3888432 w 5328593"/>
              <a:gd name="connsiteY20" fmla="*/ 5328591 h 5328592"/>
              <a:gd name="connsiteX21" fmla="*/ 3888432 w 5328593"/>
              <a:gd name="connsiteY21" fmla="*/ 5040559 h 5328592"/>
              <a:gd name="connsiteX22" fmla="*/ 3960440 w 5328593"/>
              <a:gd name="connsiteY22" fmla="*/ 4608511 h 5328592"/>
              <a:gd name="connsiteX23" fmla="*/ 4464496 w 5328593"/>
              <a:gd name="connsiteY23" fmla="*/ 3456383 h 5328592"/>
              <a:gd name="connsiteX24" fmla="*/ 4248472 w 5328593"/>
              <a:gd name="connsiteY24" fmla="*/ 3168351 h 5328592"/>
              <a:gd name="connsiteX25" fmla="*/ 3888432 w 5328593"/>
              <a:gd name="connsiteY25" fmla="*/ 3168351 h 5328592"/>
              <a:gd name="connsiteX26" fmla="*/ 3649614 w 5328593"/>
              <a:gd name="connsiteY26" fmla="*/ 3066515 h 5328592"/>
              <a:gd name="connsiteX27" fmla="*/ 3240361 w 5328593"/>
              <a:gd name="connsiteY27" fmla="*/ 3168352 h 5328592"/>
              <a:gd name="connsiteX28" fmla="*/ 3096344 w 5328593"/>
              <a:gd name="connsiteY28" fmla="*/ 3096343 h 5328592"/>
              <a:gd name="connsiteX29" fmla="*/ 3024336 w 5328593"/>
              <a:gd name="connsiteY29" fmla="*/ 3024335 h 5328592"/>
              <a:gd name="connsiteX30" fmla="*/ 2520281 w 5328593"/>
              <a:gd name="connsiteY30" fmla="*/ 2664296 h 5328592"/>
              <a:gd name="connsiteX31" fmla="*/ 2160240 w 5328593"/>
              <a:gd name="connsiteY31" fmla="*/ 2520279 h 5328592"/>
              <a:gd name="connsiteX32" fmla="*/ 1368152 w 5328593"/>
              <a:gd name="connsiteY32" fmla="*/ 2304255 h 5328592"/>
              <a:gd name="connsiteX33" fmla="*/ 1311856 w 5328593"/>
              <a:gd name="connsiteY33" fmla="*/ 2566183 h 5328592"/>
              <a:gd name="connsiteX34" fmla="*/ 492346 w 5328593"/>
              <a:gd name="connsiteY34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16225 w 5328593"/>
              <a:gd name="connsiteY12" fmla="*/ 1584176 h 5328592"/>
              <a:gd name="connsiteX13" fmla="*/ 2510927 w 5328593"/>
              <a:gd name="connsiteY13" fmla="*/ 1901949 h 5328592"/>
              <a:gd name="connsiteX14" fmla="*/ 5328593 w 5328593"/>
              <a:gd name="connsiteY14" fmla="*/ 2520280 h 5328592"/>
              <a:gd name="connsiteX15" fmla="*/ 5256585 w 5328593"/>
              <a:gd name="connsiteY15" fmla="*/ 2808312 h 5328592"/>
              <a:gd name="connsiteX16" fmla="*/ 5040560 w 5328593"/>
              <a:gd name="connsiteY16" fmla="*/ 3168352 h 5328592"/>
              <a:gd name="connsiteX17" fmla="*/ 4248472 w 5328593"/>
              <a:gd name="connsiteY17" fmla="*/ 4464496 h 5328592"/>
              <a:gd name="connsiteX18" fmla="*/ 4176464 w 5328593"/>
              <a:gd name="connsiteY18" fmla="*/ 4752528 h 5328592"/>
              <a:gd name="connsiteX19" fmla="*/ 4032448 w 5328593"/>
              <a:gd name="connsiteY19" fmla="*/ 5328592 h 5328592"/>
              <a:gd name="connsiteX20" fmla="*/ 3888432 w 5328593"/>
              <a:gd name="connsiteY20" fmla="*/ 5328591 h 5328592"/>
              <a:gd name="connsiteX21" fmla="*/ 3888432 w 5328593"/>
              <a:gd name="connsiteY21" fmla="*/ 5040559 h 5328592"/>
              <a:gd name="connsiteX22" fmla="*/ 3960440 w 5328593"/>
              <a:gd name="connsiteY22" fmla="*/ 4608511 h 5328592"/>
              <a:gd name="connsiteX23" fmla="*/ 4464496 w 5328593"/>
              <a:gd name="connsiteY23" fmla="*/ 3456383 h 5328592"/>
              <a:gd name="connsiteX24" fmla="*/ 4248472 w 5328593"/>
              <a:gd name="connsiteY24" fmla="*/ 3168351 h 5328592"/>
              <a:gd name="connsiteX25" fmla="*/ 3888432 w 5328593"/>
              <a:gd name="connsiteY25" fmla="*/ 3168351 h 5328592"/>
              <a:gd name="connsiteX26" fmla="*/ 3649614 w 5328593"/>
              <a:gd name="connsiteY26" fmla="*/ 3066515 h 5328592"/>
              <a:gd name="connsiteX27" fmla="*/ 3240361 w 5328593"/>
              <a:gd name="connsiteY27" fmla="*/ 3168352 h 5328592"/>
              <a:gd name="connsiteX28" fmla="*/ 3096344 w 5328593"/>
              <a:gd name="connsiteY28" fmla="*/ 3096343 h 5328592"/>
              <a:gd name="connsiteX29" fmla="*/ 3024336 w 5328593"/>
              <a:gd name="connsiteY29" fmla="*/ 3024335 h 5328592"/>
              <a:gd name="connsiteX30" fmla="*/ 2520281 w 5328593"/>
              <a:gd name="connsiteY30" fmla="*/ 2664296 h 5328592"/>
              <a:gd name="connsiteX31" fmla="*/ 2160240 w 5328593"/>
              <a:gd name="connsiteY31" fmla="*/ 2520279 h 5328592"/>
              <a:gd name="connsiteX32" fmla="*/ 1368152 w 5328593"/>
              <a:gd name="connsiteY32" fmla="*/ 2304255 h 5328592"/>
              <a:gd name="connsiteX33" fmla="*/ 1311856 w 5328593"/>
              <a:gd name="connsiteY33" fmla="*/ 2566183 h 5328592"/>
              <a:gd name="connsiteX34" fmla="*/ 492346 w 5328593"/>
              <a:gd name="connsiteY34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16225 w 5328593"/>
              <a:gd name="connsiteY12" fmla="*/ 1584176 h 5328592"/>
              <a:gd name="connsiteX13" fmla="*/ 2520281 w 5328593"/>
              <a:gd name="connsiteY13" fmla="*/ 1872208 h 5328592"/>
              <a:gd name="connsiteX14" fmla="*/ 5328593 w 5328593"/>
              <a:gd name="connsiteY14" fmla="*/ 2520280 h 5328592"/>
              <a:gd name="connsiteX15" fmla="*/ 5256585 w 5328593"/>
              <a:gd name="connsiteY15" fmla="*/ 2808312 h 5328592"/>
              <a:gd name="connsiteX16" fmla="*/ 5040560 w 5328593"/>
              <a:gd name="connsiteY16" fmla="*/ 3168352 h 5328592"/>
              <a:gd name="connsiteX17" fmla="*/ 4248472 w 5328593"/>
              <a:gd name="connsiteY17" fmla="*/ 4464496 h 5328592"/>
              <a:gd name="connsiteX18" fmla="*/ 4176464 w 5328593"/>
              <a:gd name="connsiteY18" fmla="*/ 4752528 h 5328592"/>
              <a:gd name="connsiteX19" fmla="*/ 4032448 w 5328593"/>
              <a:gd name="connsiteY19" fmla="*/ 5328592 h 5328592"/>
              <a:gd name="connsiteX20" fmla="*/ 3888432 w 5328593"/>
              <a:gd name="connsiteY20" fmla="*/ 5328591 h 5328592"/>
              <a:gd name="connsiteX21" fmla="*/ 3888432 w 5328593"/>
              <a:gd name="connsiteY21" fmla="*/ 5040559 h 5328592"/>
              <a:gd name="connsiteX22" fmla="*/ 3960440 w 5328593"/>
              <a:gd name="connsiteY22" fmla="*/ 4608511 h 5328592"/>
              <a:gd name="connsiteX23" fmla="*/ 4464496 w 5328593"/>
              <a:gd name="connsiteY23" fmla="*/ 3456383 h 5328592"/>
              <a:gd name="connsiteX24" fmla="*/ 4248472 w 5328593"/>
              <a:gd name="connsiteY24" fmla="*/ 3168351 h 5328592"/>
              <a:gd name="connsiteX25" fmla="*/ 3888432 w 5328593"/>
              <a:gd name="connsiteY25" fmla="*/ 3168351 h 5328592"/>
              <a:gd name="connsiteX26" fmla="*/ 3649614 w 5328593"/>
              <a:gd name="connsiteY26" fmla="*/ 3066515 h 5328592"/>
              <a:gd name="connsiteX27" fmla="*/ 3240361 w 5328593"/>
              <a:gd name="connsiteY27" fmla="*/ 3168352 h 5328592"/>
              <a:gd name="connsiteX28" fmla="*/ 3096344 w 5328593"/>
              <a:gd name="connsiteY28" fmla="*/ 3096343 h 5328592"/>
              <a:gd name="connsiteX29" fmla="*/ 3024336 w 5328593"/>
              <a:gd name="connsiteY29" fmla="*/ 3024335 h 5328592"/>
              <a:gd name="connsiteX30" fmla="*/ 2520281 w 5328593"/>
              <a:gd name="connsiteY30" fmla="*/ 2664296 h 5328592"/>
              <a:gd name="connsiteX31" fmla="*/ 2160240 w 5328593"/>
              <a:gd name="connsiteY31" fmla="*/ 2520279 h 5328592"/>
              <a:gd name="connsiteX32" fmla="*/ 1368152 w 5328593"/>
              <a:gd name="connsiteY32" fmla="*/ 2304255 h 5328592"/>
              <a:gd name="connsiteX33" fmla="*/ 1311856 w 5328593"/>
              <a:gd name="connsiteY33" fmla="*/ 2566183 h 5328592"/>
              <a:gd name="connsiteX34" fmla="*/ 492346 w 5328593"/>
              <a:gd name="connsiteY34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16225 w 5328593"/>
              <a:gd name="connsiteY12" fmla="*/ 1584176 h 5328592"/>
              <a:gd name="connsiteX13" fmla="*/ 2520281 w 5328593"/>
              <a:gd name="connsiteY13" fmla="*/ 1872208 h 5328592"/>
              <a:gd name="connsiteX14" fmla="*/ 5328593 w 5328593"/>
              <a:gd name="connsiteY14" fmla="*/ 2448272 h 5328592"/>
              <a:gd name="connsiteX15" fmla="*/ 5256585 w 5328593"/>
              <a:gd name="connsiteY15" fmla="*/ 2808312 h 5328592"/>
              <a:gd name="connsiteX16" fmla="*/ 5040560 w 5328593"/>
              <a:gd name="connsiteY16" fmla="*/ 3168352 h 5328592"/>
              <a:gd name="connsiteX17" fmla="*/ 4248472 w 5328593"/>
              <a:gd name="connsiteY17" fmla="*/ 4464496 h 5328592"/>
              <a:gd name="connsiteX18" fmla="*/ 4176464 w 5328593"/>
              <a:gd name="connsiteY18" fmla="*/ 4752528 h 5328592"/>
              <a:gd name="connsiteX19" fmla="*/ 4032448 w 5328593"/>
              <a:gd name="connsiteY19" fmla="*/ 5328592 h 5328592"/>
              <a:gd name="connsiteX20" fmla="*/ 3888432 w 5328593"/>
              <a:gd name="connsiteY20" fmla="*/ 5328591 h 5328592"/>
              <a:gd name="connsiteX21" fmla="*/ 3888432 w 5328593"/>
              <a:gd name="connsiteY21" fmla="*/ 5040559 h 5328592"/>
              <a:gd name="connsiteX22" fmla="*/ 3960440 w 5328593"/>
              <a:gd name="connsiteY22" fmla="*/ 4608511 h 5328592"/>
              <a:gd name="connsiteX23" fmla="*/ 4464496 w 5328593"/>
              <a:gd name="connsiteY23" fmla="*/ 3456383 h 5328592"/>
              <a:gd name="connsiteX24" fmla="*/ 4248472 w 5328593"/>
              <a:gd name="connsiteY24" fmla="*/ 3168351 h 5328592"/>
              <a:gd name="connsiteX25" fmla="*/ 3888432 w 5328593"/>
              <a:gd name="connsiteY25" fmla="*/ 3168351 h 5328592"/>
              <a:gd name="connsiteX26" fmla="*/ 3649614 w 5328593"/>
              <a:gd name="connsiteY26" fmla="*/ 3066515 h 5328592"/>
              <a:gd name="connsiteX27" fmla="*/ 3240361 w 5328593"/>
              <a:gd name="connsiteY27" fmla="*/ 3168352 h 5328592"/>
              <a:gd name="connsiteX28" fmla="*/ 3096344 w 5328593"/>
              <a:gd name="connsiteY28" fmla="*/ 3096343 h 5328592"/>
              <a:gd name="connsiteX29" fmla="*/ 3024336 w 5328593"/>
              <a:gd name="connsiteY29" fmla="*/ 3024335 h 5328592"/>
              <a:gd name="connsiteX30" fmla="*/ 2520281 w 5328593"/>
              <a:gd name="connsiteY30" fmla="*/ 2664296 h 5328592"/>
              <a:gd name="connsiteX31" fmla="*/ 2160240 w 5328593"/>
              <a:gd name="connsiteY31" fmla="*/ 2520279 h 5328592"/>
              <a:gd name="connsiteX32" fmla="*/ 1368152 w 5328593"/>
              <a:gd name="connsiteY32" fmla="*/ 2304255 h 5328592"/>
              <a:gd name="connsiteX33" fmla="*/ 1311856 w 5328593"/>
              <a:gd name="connsiteY33" fmla="*/ 2566183 h 5328592"/>
              <a:gd name="connsiteX34" fmla="*/ 492346 w 5328593"/>
              <a:gd name="connsiteY34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16225 w 5328593"/>
              <a:gd name="connsiteY12" fmla="*/ 1584176 h 5328592"/>
              <a:gd name="connsiteX13" fmla="*/ 2520281 w 5328593"/>
              <a:gd name="connsiteY13" fmla="*/ 1872208 h 5328592"/>
              <a:gd name="connsiteX14" fmla="*/ 5328593 w 5328593"/>
              <a:gd name="connsiteY14" fmla="*/ 2448272 h 5328592"/>
              <a:gd name="connsiteX15" fmla="*/ 5256585 w 5328593"/>
              <a:gd name="connsiteY15" fmla="*/ 2808312 h 5328592"/>
              <a:gd name="connsiteX16" fmla="*/ 5040560 w 5328593"/>
              <a:gd name="connsiteY16" fmla="*/ 3168352 h 5328592"/>
              <a:gd name="connsiteX17" fmla="*/ 4248472 w 5328593"/>
              <a:gd name="connsiteY17" fmla="*/ 4464496 h 5328592"/>
              <a:gd name="connsiteX18" fmla="*/ 4176464 w 5328593"/>
              <a:gd name="connsiteY18" fmla="*/ 4752528 h 5328592"/>
              <a:gd name="connsiteX19" fmla="*/ 4032448 w 5328593"/>
              <a:gd name="connsiteY19" fmla="*/ 5328592 h 5328592"/>
              <a:gd name="connsiteX20" fmla="*/ 3888432 w 5328593"/>
              <a:gd name="connsiteY20" fmla="*/ 5328591 h 5328592"/>
              <a:gd name="connsiteX21" fmla="*/ 3888432 w 5328593"/>
              <a:gd name="connsiteY21" fmla="*/ 5040559 h 5328592"/>
              <a:gd name="connsiteX22" fmla="*/ 3960440 w 5328593"/>
              <a:gd name="connsiteY22" fmla="*/ 4608511 h 5328592"/>
              <a:gd name="connsiteX23" fmla="*/ 4464496 w 5328593"/>
              <a:gd name="connsiteY23" fmla="*/ 3456383 h 5328592"/>
              <a:gd name="connsiteX24" fmla="*/ 4248472 w 5328593"/>
              <a:gd name="connsiteY24" fmla="*/ 3168351 h 5328592"/>
              <a:gd name="connsiteX25" fmla="*/ 3888432 w 5328593"/>
              <a:gd name="connsiteY25" fmla="*/ 3168351 h 5328592"/>
              <a:gd name="connsiteX26" fmla="*/ 3649614 w 5328593"/>
              <a:gd name="connsiteY26" fmla="*/ 3066515 h 5328592"/>
              <a:gd name="connsiteX27" fmla="*/ 3240361 w 5328593"/>
              <a:gd name="connsiteY27" fmla="*/ 3168352 h 5328592"/>
              <a:gd name="connsiteX28" fmla="*/ 3096344 w 5328593"/>
              <a:gd name="connsiteY28" fmla="*/ 3096343 h 5328592"/>
              <a:gd name="connsiteX29" fmla="*/ 3024336 w 5328593"/>
              <a:gd name="connsiteY29" fmla="*/ 3024335 h 5328592"/>
              <a:gd name="connsiteX30" fmla="*/ 2520281 w 5328593"/>
              <a:gd name="connsiteY30" fmla="*/ 2664296 h 5328592"/>
              <a:gd name="connsiteX31" fmla="*/ 2160240 w 5328593"/>
              <a:gd name="connsiteY31" fmla="*/ 2520279 h 5328592"/>
              <a:gd name="connsiteX32" fmla="*/ 1440161 w 5328593"/>
              <a:gd name="connsiteY32" fmla="*/ 2304256 h 5328592"/>
              <a:gd name="connsiteX33" fmla="*/ 1311856 w 5328593"/>
              <a:gd name="connsiteY33" fmla="*/ 2566183 h 5328592"/>
              <a:gd name="connsiteX34" fmla="*/ 492346 w 5328593"/>
              <a:gd name="connsiteY34" fmla="*/ 2376402 h 5328592"/>
              <a:gd name="connsiteX0" fmla="*/ 492346 w 5328593"/>
              <a:gd name="connsiteY0" fmla="*/ 2376402 h 5328592"/>
              <a:gd name="connsiteX1" fmla="*/ 673501 w 5328593"/>
              <a:gd name="connsiteY1" fmla="*/ 1444749 h 5328592"/>
              <a:gd name="connsiteX2" fmla="*/ 104158 w 5328593"/>
              <a:gd name="connsiteY2" fmla="*/ 711504 h 5328592"/>
              <a:gd name="connsiteX3" fmla="*/ 0 w 5328593"/>
              <a:gd name="connsiteY3" fmla="*/ 216024 h 5328592"/>
              <a:gd name="connsiteX4" fmla="*/ 360040 w 5328593"/>
              <a:gd name="connsiteY4" fmla="*/ 72007 h 5328592"/>
              <a:gd name="connsiteX5" fmla="*/ 720081 w 5328593"/>
              <a:gd name="connsiteY5" fmla="*/ 0 h 5328592"/>
              <a:gd name="connsiteX6" fmla="*/ 1080121 w 5328593"/>
              <a:gd name="connsiteY6" fmla="*/ 0 h 5328592"/>
              <a:gd name="connsiteX7" fmla="*/ 1224137 w 5328593"/>
              <a:gd name="connsiteY7" fmla="*/ 0 h 5328592"/>
              <a:gd name="connsiteX8" fmla="*/ 1800201 w 5328593"/>
              <a:gd name="connsiteY8" fmla="*/ 288032 h 5328592"/>
              <a:gd name="connsiteX9" fmla="*/ 1944217 w 5328593"/>
              <a:gd name="connsiteY9" fmla="*/ 576064 h 5328592"/>
              <a:gd name="connsiteX10" fmla="*/ 1944217 w 5328593"/>
              <a:gd name="connsiteY10" fmla="*/ 1224136 h 5328592"/>
              <a:gd name="connsiteX11" fmla="*/ 1944217 w 5328593"/>
              <a:gd name="connsiteY11" fmla="*/ 1584176 h 5328592"/>
              <a:gd name="connsiteX12" fmla="*/ 2016225 w 5328593"/>
              <a:gd name="connsiteY12" fmla="*/ 1584176 h 5328592"/>
              <a:gd name="connsiteX13" fmla="*/ 2520281 w 5328593"/>
              <a:gd name="connsiteY13" fmla="*/ 1872208 h 5328592"/>
              <a:gd name="connsiteX14" fmla="*/ 5328593 w 5328593"/>
              <a:gd name="connsiteY14" fmla="*/ 2448272 h 5328592"/>
              <a:gd name="connsiteX15" fmla="*/ 5256585 w 5328593"/>
              <a:gd name="connsiteY15" fmla="*/ 2808312 h 5328592"/>
              <a:gd name="connsiteX16" fmla="*/ 5040560 w 5328593"/>
              <a:gd name="connsiteY16" fmla="*/ 3168352 h 5328592"/>
              <a:gd name="connsiteX17" fmla="*/ 4248472 w 5328593"/>
              <a:gd name="connsiteY17" fmla="*/ 4464496 h 5328592"/>
              <a:gd name="connsiteX18" fmla="*/ 4176464 w 5328593"/>
              <a:gd name="connsiteY18" fmla="*/ 4752528 h 5328592"/>
              <a:gd name="connsiteX19" fmla="*/ 4032448 w 5328593"/>
              <a:gd name="connsiteY19" fmla="*/ 5328592 h 5328592"/>
              <a:gd name="connsiteX20" fmla="*/ 3888432 w 5328593"/>
              <a:gd name="connsiteY20" fmla="*/ 5328591 h 5328592"/>
              <a:gd name="connsiteX21" fmla="*/ 3888432 w 5328593"/>
              <a:gd name="connsiteY21" fmla="*/ 5040559 h 5328592"/>
              <a:gd name="connsiteX22" fmla="*/ 3960440 w 5328593"/>
              <a:gd name="connsiteY22" fmla="*/ 4608511 h 5328592"/>
              <a:gd name="connsiteX23" fmla="*/ 4464496 w 5328593"/>
              <a:gd name="connsiteY23" fmla="*/ 3456383 h 5328592"/>
              <a:gd name="connsiteX24" fmla="*/ 4248472 w 5328593"/>
              <a:gd name="connsiteY24" fmla="*/ 3168351 h 5328592"/>
              <a:gd name="connsiteX25" fmla="*/ 3888432 w 5328593"/>
              <a:gd name="connsiteY25" fmla="*/ 3168351 h 5328592"/>
              <a:gd name="connsiteX26" fmla="*/ 3649614 w 5328593"/>
              <a:gd name="connsiteY26" fmla="*/ 3066515 h 5328592"/>
              <a:gd name="connsiteX27" fmla="*/ 3240361 w 5328593"/>
              <a:gd name="connsiteY27" fmla="*/ 3168352 h 5328592"/>
              <a:gd name="connsiteX28" fmla="*/ 3096344 w 5328593"/>
              <a:gd name="connsiteY28" fmla="*/ 3096343 h 5328592"/>
              <a:gd name="connsiteX29" fmla="*/ 3024336 w 5328593"/>
              <a:gd name="connsiteY29" fmla="*/ 3024335 h 5328592"/>
              <a:gd name="connsiteX30" fmla="*/ 2520281 w 5328593"/>
              <a:gd name="connsiteY30" fmla="*/ 2664296 h 5328592"/>
              <a:gd name="connsiteX31" fmla="*/ 2160240 w 5328593"/>
              <a:gd name="connsiteY31" fmla="*/ 2520279 h 5328592"/>
              <a:gd name="connsiteX32" fmla="*/ 1440161 w 5328593"/>
              <a:gd name="connsiteY32" fmla="*/ 2304256 h 5328592"/>
              <a:gd name="connsiteX33" fmla="*/ 1368153 w 5328593"/>
              <a:gd name="connsiteY33" fmla="*/ 2592288 h 5328592"/>
              <a:gd name="connsiteX34" fmla="*/ 492346 w 5328593"/>
              <a:gd name="connsiteY34" fmla="*/ 2376402 h 5328592"/>
              <a:gd name="connsiteX0" fmla="*/ 492346 w 5256585"/>
              <a:gd name="connsiteY0" fmla="*/ 2376402 h 5328592"/>
              <a:gd name="connsiteX1" fmla="*/ 673501 w 5256585"/>
              <a:gd name="connsiteY1" fmla="*/ 1444749 h 5328592"/>
              <a:gd name="connsiteX2" fmla="*/ 104158 w 5256585"/>
              <a:gd name="connsiteY2" fmla="*/ 711504 h 5328592"/>
              <a:gd name="connsiteX3" fmla="*/ 0 w 5256585"/>
              <a:gd name="connsiteY3" fmla="*/ 216024 h 5328592"/>
              <a:gd name="connsiteX4" fmla="*/ 360040 w 5256585"/>
              <a:gd name="connsiteY4" fmla="*/ 72007 h 5328592"/>
              <a:gd name="connsiteX5" fmla="*/ 720081 w 5256585"/>
              <a:gd name="connsiteY5" fmla="*/ 0 h 5328592"/>
              <a:gd name="connsiteX6" fmla="*/ 1080121 w 5256585"/>
              <a:gd name="connsiteY6" fmla="*/ 0 h 5328592"/>
              <a:gd name="connsiteX7" fmla="*/ 1224137 w 5256585"/>
              <a:gd name="connsiteY7" fmla="*/ 0 h 5328592"/>
              <a:gd name="connsiteX8" fmla="*/ 1800201 w 5256585"/>
              <a:gd name="connsiteY8" fmla="*/ 288032 h 5328592"/>
              <a:gd name="connsiteX9" fmla="*/ 1944217 w 5256585"/>
              <a:gd name="connsiteY9" fmla="*/ 576064 h 5328592"/>
              <a:gd name="connsiteX10" fmla="*/ 1944217 w 5256585"/>
              <a:gd name="connsiteY10" fmla="*/ 1224136 h 5328592"/>
              <a:gd name="connsiteX11" fmla="*/ 1944217 w 5256585"/>
              <a:gd name="connsiteY11" fmla="*/ 1584176 h 5328592"/>
              <a:gd name="connsiteX12" fmla="*/ 2016225 w 5256585"/>
              <a:gd name="connsiteY12" fmla="*/ 1584176 h 5328592"/>
              <a:gd name="connsiteX13" fmla="*/ 2520281 w 5256585"/>
              <a:gd name="connsiteY13" fmla="*/ 1872208 h 5328592"/>
              <a:gd name="connsiteX14" fmla="*/ 5256585 w 5256585"/>
              <a:gd name="connsiteY14" fmla="*/ 2808312 h 5328592"/>
              <a:gd name="connsiteX15" fmla="*/ 5040560 w 5256585"/>
              <a:gd name="connsiteY15" fmla="*/ 3168352 h 5328592"/>
              <a:gd name="connsiteX16" fmla="*/ 4248472 w 5256585"/>
              <a:gd name="connsiteY16" fmla="*/ 4464496 h 5328592"/>
              <a:gd name="connsiteX17" fmla="*/ 4176464 w 5256585"/>
              <a:gd name="connsiteY17" fmla="*/ 4752528 h 5328592"/>
              <a:gd name="connsiteX18" fmla="*/ 4032448 w 5256585"/>
              <a:gd name="connsiteY18" fmla="*/ 5328592 h 5328592"/>
              <a:gd name="connsiteX19" fmla="*/ 3888432 w 5256585"/>
              <a:gd name="connsiteY19" fmla="*/ 5328591 h 5328592"/>
              <a:gd name="connsiteX20" fmla="*/ 3888432 w 5256585"/>
              <a:gd name="connsiteY20" fmla="*/ 5040559 h 5328592"/>
              <a:gd name="connsiteX21" fmla="*/ 3960440 w 5256585"/>
              <a:gd name="connsiteY21" fmla="*/ 4608511 h 5328592"/>
              <a:gd name="connsiteX22" fmla="*/ 4464496 w 5256585"/>
              <a:gd name="connsiteY22" fmla="*/ 3456383 h 5328592"/>
              <a:gd name="connsiteX23" fmla="*/ 4248472 w 5256585"/>
              <a:gd name="connsiteY23" fmla="*/ 3168351 h 5328592"/>
              <a:gd name="connsiteX24" fmla="*/ 3888432 w 5256585"/>
              <a:gd name="connsiteY24" fmla="*/ 3168351 h 5328592"/>
              <a:gd name="connsiteX25" fmla="*/ 3649614 w 5256585"/>
              <a:gd name="connsiteY25" fmla="*/ 3066515 h 5328592"/>
              <a:gd name="connsiteX26" fmla="*/ 3240361 w 5256585"/>
              <a:gd name="connsiteY26" fmla="*/ 3168352 h 5328592"/>
              <a:gd name="connsiteX27" fmla="*/ 3096344 w 5256585"/>
              <a:gd name="connsiteY27" fmla="*/ 3096343 h 5328592"/>
              <a:gd name="connsiteX28" fmla="*/ 3024336 w 5256585"/>
              <a:gd name="connsiteY28" fmla="*/ 3024335 h 5328592"/>
              <a:gd name="connsiteX29" fmla="*/ 2520281 w 5256585"/>
              <a:gd name="connsiteY29" fmla="*/ 2664296 h 5328592"/>
              <a:gd name="connsiteX30" fmla="*/ 2160240 w 5256585"/>
              <a:gd name="connsiteY30" fmla="*/ 2520279 h 5328592"/>
              <a:gd name="connsiteX31" fmla="*/ 1440161 w 5256585"/>
              <a:gd name="connsiteY31" fmla="*/ 2304256 h 5328592"/>
              <a:gd name="connsiteX32" fmla="*/ 1368153 w 5256585"/>
              <a:gd name="connsiteY32" fmla="*/ 2592288 h 5328592"/>
              <a:gd name="connsiteX33" fmla="*/ 492346 w 5256585"/>
              <a:gd name="connsiteY33" fmla="*/ 2376402 h 5328592"/>
              <a:gd name="connsiteX0" fmla="*/ 492346 w 5256585"/>
              <a:gd name="connsiteY0" fmla="*/ 2376402 h 5328592"/>
              <a:gd name="connsiteX1" fmla="*/ 673501 w 5256585"/>
              <a:gd name="connsiteY1" fmla="*/ 1444749 h 5328592"/>
              <a:gd name="connsiteX2" fmla="*/ 104158 w 5256585"/>
              <a:gd name="connsiteY2" fmla="*/ 711504 h 5328592"/>
              <a:gd name="connsiteX3" fmla="*/ 0 w 5256585"/>
              <a:gd name="connsiteY3" fmla="*/ 216024 h 5328592"/>
              <a:gd name="connsiteX4" fmla="*/ 360040 w 5256585"/>
              <a:gd name="connsiteY4" fmla="*/ 72007 h 5328592"/>
              <a:gd name="connsiteX5" fmla="*/ 720081 w 5256585"/>
              <a:gd name="connsiteY5" fmla="*/ 0 h 5328592"/>
              <a:gd name="connsiteX6" fmla="*/ 1080121 w 5256585"/>
              <a:gd name="connsiteY6" fmla="*/ 0 h 5328592"/>
              <a:gd name="connsiteX7" fmla="*/ 1224137 w 5256585"/>
              <a:gd name="connsiteY7" fmla="*/ 0 h 5328592"/>
              <a:gd name="connsiteX8" fmla="*/ 1800201 w 5256585"/>
              <a:gd name="connsiteY8" fmla="*/ 288032 h 5328592"/>
              <a:gd name="connsiteX9" fmla="*/ 1944217 w 5256585"/>
              <a:gd name="connsiteY9" fmla="*/ 576064 h 5328592"/>
              <a:gd name="connsiteX10" fmla="*/ 1944217 w 5256585"/>
              <a:gd name="connsiteY10" fmla="*/ 1224136 h 5328592"/>
              <a:gd name="connsiteX11" fmla="*/ 1944217 w 5256585"/>
              <a:gd name="connsiteY11" fmla="*/ 1584176 h 5328592"/>
              <a:gd name="connsiteX12" fmla="*/ 2016225 w 5256585"/>
              <a:gd name="connsiteY12" fmla="*/ 1584176 h 5328592"/>
              <a:gd name="connsiteX13" fmla="*/ 2448273 w 5256585"/>
              <a:gd name="connsiteY13" fmla="*/ 2088232 h 5328592"/>
              <a:gd name="connsiteX14" fmla="*/ 5256585 w 5256585"/>
              <a:gd name="connsiteY14" fmla="*/ 2808312 h 5328592"/>
              <a:gd name="connsiteX15" fmla="*/ 5040560 w 5256585"/>
              <a:gd name="connsiteY15" fmla="*/ 3168352 h 5328592"/>
              <a:gd name="connsiteX16" fmla="*/ 4248472 w 5256585"/>
              <a:gd name="connsiteY16" fmla="*/ 4464496 h 5328592"/>
              <a:gd name="connsiteX17" fmla="*/ 4176464 w 5256585"/>
              <a:gd name="connsiteY17" fmla="*/ 4752528 h 5328592"/>
              <a:gd name="connsiteX18" fmla="*/ 4032448 w 5256585"/>
              <a:gd name="connsiteY18" fmla="*/ 5328592 h 5328592"/>
              <a:gd name="connsiteX19" fmla="*/ 3888432 w 5256585"/>
              <a:gd name="connsiteY19" fmla="*/ 5328591 h 5328592"/>
              <a:gd name="connsiteX20" fmla="*/ 3888432 w 5256585"/>
              <a:gd name="connsiteY20" fmla="*/ 5040559 h 5328592"/>
              <a:gd name="connsiteX21" fmla="*/ 3960440 w 5256585"/>
              <a:gd name="connsiteY21" fmla="*/ 4608511 h 5328592"/>
              <a:gd name="connsiteX22" fmla="*/ 4464496 w 5256585"/>
              <a:gd name="connsiteY22" fmla="*/ 3456383 h 5328592"/>
              <a:gd name="connsiteX23" fmla="*/ 4248472 w 5256585"/>
              <a:gd name="connsiteY23" fmla="*/ 3168351 h 5328592"/>
              <a:gd name="connsiteX24" fmla="*/ 3888432 w 5256585"/>
              <a:gd name="connsiteY24" fmla="*/ 3168351 h 5328592"/>
              <a:gd name="connsiteX25" fmla="*/ 3649614 w 5256585"/>
              <a:gd name="connsiteY25" fmla="*/ 3066515 h 5328592"/>
              <a:gd name="connsiteX26" fmla="*/ 3240361 w 5256585"/>
              <a:gd name="connsiteY26" fmla="*/ 3168352 h 5328592"/>
              <a:gd name="connsiteX27" fmla="*/ 3096344 w 5256585"/>
              <a:gd name="connsiteY27" fmla="*/ 3096343 h 5328592"/>
              <a:gd name="connsiteX28" fmla="*/ 3024336 w 5256585"/>
              <a:gd name="connsiteY28" fmla="*/ 3024335 h 5328592"/>
              <a:gd name="connsiteX29" fmla="*/ 2520281 w 5256585"/>
              <a:gd name="connsiteY29" fmla="*/ 2664296 h 5328592"/>
              <a:gd name="connsiteX30" fmla="*/ 2160240 w 5256585"/>
              <a:gd name="connsiteY30" fmla="*/ 2520279 h 5328592"/>
              <a:gd name="connsiteX31" fmla="*/ 1440161 w 5256585"/>
              <a:gd name="connsiteY31" fmla="*/ 2304256 h 5328592"/>
              <a:gd name="connsiteX32" fmla="*/ 1368153 w 5256585"/>
              <a:gd name="connsiteY32" fmla="*/ 2592288 h 5328592"/>
              <a:gd name="connsiteX33" fmla="*/ 492346 w 5256585"/>
              <a:gd name="connsiteY33" fmla="*/ 2376402 h 5328592"/>
              <a:gd name="connsiteX0" fmla="*/ 492346 w 5256585"/>
              <a:gd name="connsiteY0" fmla="*/ 2376402 h 5328592"/>
              <a:gd name="connsiteX1" fmla="*/ 673501 w 5256585"/>
              <a:gd name="connsiteY1" fmla="*/ 1444749 h 5328592"/>
              <a:gd name="connsiteX2" fmla="*/ 104158 w 5256585"/>
              <a:gd name="connsiteY2" fmla="*/ 711504 h 5328592"/>
              <a:gd name="connsiteX3" fmla="*/ 0 w 5256585"/>
              <a:gd name="connsiteY3" fmla="*/ 216024 h 5328592"/>
              <a:gd name="connsiteX4" fmla="*/ 360040 w 5256585"/>
              <a:gd name="connsiteY4" fmla="*/ 72007 h 5328592"/>
              <a:gd name="connsiteX5" fmla="*/ 720081 w 5256585"/>
              <a:gd name="connsiteY5" fmla="*/ 0 h 5328592"/>
              <a:gd name="connsiteX6" fmla="*/ 1080121 w 5256585"/>
              <a:gd name="connsiteY6" fmla="*/ 0 h 5328592"/>
              <a:gd name="connsiteX7" fmla="*/ 1224137 w 5256585"/>
              <a:gd name="connsiteY7" fmla="*/ 0 h 5328592"/>
              <a:gd name="connsiteX8" fmla="*/ 1800201 w 5256585"/>
              <a:gd name="connsiteY8" fmla="*/ 288032 h 5328592"/>
              <a:gd name="connsiteX9" fmla="*/ 1944217 w 5256585"/>
              <a:gd name="connsiteY9" fmla="*/ 576064 h 5328592"/>
              <a:gd name="connsiteX10" fmla="*/ 1944217 w 5256585"/>
              <a:gd name="connsiteY10" fmla="*/ 1224136 h 5328592"/>
              <a:gd name="connsiteX11" fmla="*/ 1944217 w 5256585"/>
              <a:gd name="connsiteY11" fmla="*/ 1584176 h 5328592"/>
              <a:gd name="connsiteX12" fmla="*/ 2448273 w 5256585"/>
              <a:gd name="connsiteY12" fmla="*/ 2088232 h 5328592"/>
              <a:gd name="connsiteX13" fmla="*/ 5256585 w 5256585"/>
              <a:gd name="connsiteY13" fmla="*/ 2808312 h 5328592"/>
              <a:gd name="connsiteX14" fmla="*/ 5040560 w 5256585"/>
              <a:gd name="connsiteY14" fmla="*/ 3168352 h 5328592"/>
              <a:gd name="connsiteX15" fmla="*/ 4248472 w 5256585"/>
              <a:gd name="connsiteY15" fmla="*/ 4464496 h 5328592"/>
              <a:gd name="connsiteX16" fmla="*/ 4176464 w 5256585"/>
              <a:gd name="connsiteY16" fmla="*/ 4752528 h 5328592"/>
              <a:gd name="connsiteX17" fmla="*/ 4032448 w 5256585"/>
              <a:gd name="connsiteY17" fmla="*/ 5328592 h 5328592"/>
              <a:gd name="connsiteX18" fmla="*/ 3888432 w 5256585"/>
              <a:gd name="connsiteY18" fmla="*/ 5328591 h 5328592"/>
              <a:gd name="connsiteX19" fmla="*/ 3888432 w 5256585"/>
              <a:gd name="connsiteY19" fmla="*/ 5040559 h 5328592"/>
              <a:gd name="connsiteX20" fmla="*/ 3960440 w 5256585"/>
              <a:gd name="connsiteY20" fmla="*/ 4608511 h 5328592"/>
              <a:gd name="connsiteX21" fmla="*/ 4464496 w 5256585"/>
              <a:gd name="connsiteY21" fmla="*/ 3456383 h 5328592"/>
              <a:gd name="connsiteX22" fmla="*/ 4248472 w 5256585"/>
              <a:gd name="connsiteY22" fmla="*/ 3168351 h 5328592"/>
              <a:gd name="connsiteX23" fmla="*/ 3888432 w 5256585"/>
              <a:gd name="connsiteY23" fmla="*/ 3168351 h 5328592"/>
              <a:gd name="connsiteX24" fmla="*/ 3649614 w 5256585"/>
              <a:gd name="connsiteY24" fmla="*/ 3066515 h 5328592"/>
              <a:gd name="connsiteX25" fmla="*/ 3240361 w 5256585"/>
              <a:gd name="connsiteY25" fmla="*/ 3168352 h 5328592"/>
              <a:gd name="connsiteX26" fmla="*/ 3096344 w 5256585"/>
              <a:gd name="connsiteY26" fmla="*/ 3096343 h 5328592"/>
              <a:gd name="connsiteX27" fmla="*/ 3024336 w 5256585"/>
              <a:gd name="connsiteY27" fmla="*/ 3024335 h 5328592"/>
              <a:gd name="connsiteX28" fmla="*/ 2520281 w 5256585"/>
              <a:gd name="connsiteY28" fmla="*/ 2664296 h 5328592"/>
              <a:gd name="connsiteX29" fmla="*/ 2160240 w 5256585"/>
              <a:gd name="connsiteY29" fmla="*/ 2520279 h 5328592"/>
              <a:gd name="connsiteX30" fmla="*/ 1440161 w 5256585"/>
              <a:gd name="connsiteY30" fmla="*/ 2304256 h 5328592"/>
              <a:gd name="connsiteX31" fmla="*/ 1368153 w 5256585"/>
              <a:gd name="connsiteY31" fmla="*/ 2592288 h 5328592"/>
              <a:gd name="connsiteX32" fmla="*/ 492346 w 5256585"/>
              <a:gd name="connsiteY32" fmla="*/ 2376402 h 5328592"/>
              <a:gd name="connsiteX0" fmla="*/ 492346 w 5256585"/>
              <a:gd name="connsiteY0" fmla="*/ 2376402 h 5328592"/>
              <a:gd name="connsiteX1" fmla="*/ 673501 w 5256585"/>
              <a:gd name="connsiteY1" fmla="*/ 1444749 h 5328592"/>
              <a:gd name="connsiteX2" fmla="*/ 104158 w 5256585"/>
              <a:gd name="connsiteY2" fmla="*/ 711504 h 5328592"/>
              <a:gd name="connsiteX3" fmla="*/ 0 w 5256585"/>
              <a:gd name="connsiteY3" fmla="*/ 216024 h 5328592"/>
              <a:gd name="connsiteX4" fmla="*/ 360040 w 5256585"/>
              <a:gd name="connsiteY4" fmla="*/ 72007 h 5328592"/>
              <a:gd name="connsiteX5" fmla="*/ 720081 w 5256585"/>
              <a:gd name="connsiteY5" fmla="*/ 0 h 5328592"/>
              <a:gd name="connsiteX6" fmla="*/ 1080121 w 5256585"/>
              <a:gd name="connsiteY6" fmla="*/ 0 h 5328592"/>
              <a:gd name="connsiteX7" fmla="*/ 1224137 w 5256585"/>
              <a:gd name="connsiteY7" fmla="*/ 0 h 5328592"/>
              <a:gd name="connsiteX8" fmla="*/ 1800201 w 5256585"/>
              <a:gd name="connsiteY8" fmla="*/ 288032 h 5328592"/>
              <a:gd name="connsiteX9" fmla="*/ 1944217 w 5256585"/>
              <a:gd name="connsiteY9" fmla="*/ 576064 h 5328592"/>
              <a:gd name="connsiteX10" fmla="*/ 1944217 w 5256585"/>
              <a:gd name="connsiteY10" fmla="*/ 1224136 h 5328592"/>
              <a:gd name="connsiteX11" fmla="*/ 1800201 w 5256585"/>
              <a:gd name="connsiteY11" fmla="*/ 1656184 h 5328592"/>
              <a:gd name="connsiteX12" fmla="*/ 2448273 w 5256585"/>
              <a:gd name="connsiteY12" fmla="*/ 2088232 h 5328592"/>
              <a:gd name="connsiteX13" fmla="*/ 5256585 w 5256585"/>
              <a:gd name="connsiteY13" fmla="*/ 2808312 h 5328592"/>
              <a:gd name="connsiteX14" fmla="*/ 5040560 w 5256585"/>
              <a:gd name="connsiteY14" fmla="*/ 3168352 h 5328592"/>
              <a:gd name="connsiteX15" fmla="*/ 4248472 w 5256585"/>
              <a:gd name="connsiteY15" fmla="*/ 4464496 h 5328592"/>
              <a:gd name="connsiteX16" fmla="*/ 4176464 w 5256585"/>
              <a:gd name="connsiteY16" fmla="*/ 4752528 h 5328592"/>
              <a:gd name="connsiteX17" fmla="*/ 4032448 w 5256585"/>
              <a:gd name="connsiteY17" fmla="*/ 5328592 h 5328592"/>
              <a:gd name="connsiteX18" fmla="*/ 3888432 w 5256585"/>
              <a:gd name="connsiteY18" fmla="*/ 5328591 h 5328592"/>
              <a:gd name="connsiteX19" fmla="*/ 3888432 w 5256585"/>
              <a:gd name="connsiteY19" fmla="*/ 5040559 h 5328592"/>
              <a:gd name="connsiteX20" fmla="*/ 3960440 w 5256585"/>
              <a:gd name="connsiteY20" fmla="*/ 4608511 h 5328592"/>
              <a:gd name="connsiteX21" fmla="*/ 4464496 w 5256585"/>
              <a:gd name="connsiteY21" fmla="*/ 3456383 h 5328592"/>
              <a:gd name="connsiteX22" fmla="*/ 4248472 w 5256585"/>
              <a:gd name="connsiteY22" fmla="*/ 3168351 h 5328592"/>
              <a:gd name="connsiteX23" fmla="*/ 3888432 w 5256585"/>
              <a:gd name="connsiteY23" fmla="*/ 3168351 h 5328592"/>
              <a:gd name="connsiteX24" fmla="*/ 3649614 w 5256585"/>
              <a:gd name="connsiteY24" fmla="*/ 3066515 h 5328592"/>
              <a:gd name="connsiteX25" fmla="*/ 3240361 w 5256585"/>
              <a:gd name="connsiteY25" fmla="*/ 3168352 h 5328592"/>
              <a:gd name="connsiteX26" fmla="*/ 3096344 w 5256585"/>
              <a:gd name="connsiteY26" fmla="*/ 3096343 h 5328592"/>
              <a:gd name="connsiteX27" fmla="*/ 3024336 w 5256585"/>
              <a:gd name="connsiteY27" fmla="*/ 3024335 h 5328592"/>
              <a:gd name="connsiteX28" fmla="*/ 2520281 w 5256585"/>
              <a:gd name="connsiteY28" fmla="*/ 2664296 h 5328592"/>
              <a:gd name="connsiteX29" fmla="*/ 2160240 w 5256585"/>
              <a:gd name="connsiteY29" fmla="*/ 2520279 h 5328592"/>
              <a:gd name="connsiteX30" fmla="*/ 1440161 w 5256585"/>
              <a:gd name="connsiteY30" fmla="*/ 2304256 h 5328592"/>
              <a:gd name="connsiteX31" fmla="*/ 1368153 w 5256585"/>
              <a:gd name="connsiteY31" fmla="*/ 2592288 h 5328592"/>
              <a:gd name="connsiteX32" fmla="*/ 492346 w 5256585"/>
              <a:gd name="connsiteY32" fmla="*/ 2376402 h 5328592"/>
              <a:gd name="connsiteX0" fmla="*/ 492346 w 5256585"/>
              <a:gd name="connsiteY0" fmla="*/ 2376402 h 5328592"/>
              <a:gd name="connsiteX1" fmla="*/ 673501 w 5256585"/>
              <a:gd name="connsiteY1" fmla="*/ 1444749 h 5328592"/>
              <a:gd name="connsiteX2" fmla="*/ 104158 w 5256585"/>
              <a:gd name="connsiteY2" fmla="*/ 711504 h 5328592"/>
              <a:gd name="connsiteX3" fmla="*/ 0 w 5256585"/>
              <a:gd name="connsiteY3" fmla="*/ 216024 h 5328592"/>
              <a:gd name="connsiteX4" fmla="*/ 360040 w 5256585"/>
              <a:gd name="connsiteY4" fmla="*/ 72007 h 5328592"/>
              <a:gd name="connsiteX5" fmla="*/ 720081 w 5256585"/>
              <a:gd name="connsiteY5" fmla="*/ 0 h 5328592"/>
              <a:gd name="connsiteX6" fmla="*/ 1080121 w 5256585"/>
              <a:gd name="connsiteY6" fmla="*/ 0 h 5328592"/>
              <a:gd name="connsiteX7" fmla="*/ 1224137 w 5256585"/>
              <a:gd name="connsiteY7" fmla="*/ 0 h 5328592"/>
              <a:gd name="connsiteX8" fmla="*/ 1800201 w 5256585"/>
              <a:gd name="connsiteY8" fmla="*/ 288032 h 5328592"/>
              <a:gd name="connsiteX9" fmla="*/ 1944217 w 5256585"/>
              <a:gd name="connsiteY9" fmla="*/ 576064 h 5328592"/>
              <a:gd name="connsiteX10" fmla="*/ 1368153 w 5256585"/>
              <a:gd name="connsiteY10" fmla="*/ 1224136 h 5328592"/>
              <a:gd name="connsiteX11" fmla="*/ 1800201 w 5256585"/>
              <a:gd name="connsiteY11" fmla="*/ 1656184 h 5328592"/>
              <a:gd name="connsiteX12" fmla="*/ 2448273 w 5256585"/>
              <a:gd name="connsiteY12" fmla="*/ 2088232 h 5328592"/>
              <a:gd name="connsiteX13" fmla="*/ 5256585 w 5256585"/>
              <a:gd name="connsiteY13" fmla="*/ 2808312 h 5328592"/>
              <a:gd name="connsiteX14" fmla="*/ 5040560 w 5256585"/>
              <a:gd name="connsiteY14" fmla="*/ 3168352 h 5328592"/>
              <a:gd name="connsiteX15" fmla="*/ 4248472 w 5256585"/>
              <a:gd name="connsiteY15" fmla="*/ 4464496 h 5328592"/>
              <a:gd name="connsiteX16" fmla="*/ 4176464 w 5256585"/>
              <a:gd name="connsiteY16" fmla="*/ 4752528 h 5328592"/>
              <a:gd name="connsiteX17" fmla="*/ 4032448 w 5256585"/>
              <a:gd name="connsiteY17" fmla="*/ 5328592 h 5328592"/>
              <a:gd name="connsiteX18" fmla="*/ 3888432 w 5256585"/>
              <a:gd name="connsiteY18" fmla="*/ 5328591 h 5328592"/>
              <a:gd name="connsiteX19" fmla="*/ 3888432 w 5256585"/>
              <a:gd name="connsiteY19" fmla="*/ 5040559 h 5328592"/>
              <a:gd name="connsiteX20" fmla="*/ 3960440 w 5256585"/>
              <a:gd name="connsiteY20" fmla="*/ 4608511 h 5328592"/>
              <a:gd name="connsiteX21" fmla="*/ 4464496 w 5256585"/>
              <a:gd name="connsiteY21" fmla="*/ 3456383 h 5328592"/>
              <a:gd name="connsiteX22" fmla="*/ 4248472 w 5256585"/>
              <a:gd name="connsiteY22" fmla="*/ 3168351 h 5328592"/>
              <a:gd name="connsiteX23" fmla="*/ 3888432 w 5256585"/>
              <a:gd name="connsiteY23" fmla="*/ 3168351 h 5328592"/>
              <a:gd name="connsiteX24" fmla="*/ 3649614 w 5256585"/>
              <a:gd name="connsiteY24" fmla="*/ 3066515 h 5328592"/>
              <a:gd name="connsiteX25" fmla="*/ 3240361 w 5256585"/>
              <a:gd name="connsiteY25" fmla="*/ 3168352 h 5328592"/>
              <a:gd name="connsiteX26" fmla="*/ 3096344 w 5256585"/>
              <a:gd name="connsiteY26" fmla="*/ 3096343 h 5328592"/>
              <a:gd name="connsiteX27" fmla="*/ 3024336 w 5256585"/>
              <a:gd name="connsiteY27" fmla="*/ 3024335 h 5328592"/>
              <a:gd name="connsiteX28" fmla="*/ 2520281 w 5256585"/>
              <a:gd name="connsiteY28" fmla="*/ 2664296 h 5328592"/>
              <a:gd name="connsiteX29" fmla="*/ 2160240 w 5256585"/>
              <a:gd name="connsiteY29" fmla="*/ 2520279 h 5328592"/>
              <a:gd name="connsiteX30" fmla="*/ 1440161 w 5256585"/>
              <a:gd name="connsiteY30" fmla="*/ 2304256 h 5328592"/>
              <a:gd name="connsiteX31" fmla="*/ 1368153 w 5256585"/>
              <a:gd name="connsiteY31" fmla="*/ 2592288 h 5328592"/>
              <a:gd name="connsiteX32" fmla="*/ 492346 w 5256585"/>
              <a:gd name="connsiteY32" fmla="*/ 2376402 h 5328592"/>
              <a:gd name="connsiteX0" fmla="*/ 492346 w 5256585"/>
              <a:gd name="connsiteY0" fmla="*/ 2376402 h 5328592"/>
              <a:gd name="connsiteX1" fmla="*/ 673501 w 5256585"/>
              <a:gd name="connsiteY1" fmla="*/ 1444749 h 5328592"/>
              <a:gd name="connsiteX2" fmla="*/ 104158 w 5256585"/>
              <a:gd name="connsiteY2" fmla="*/ 711504 h 5328592"/>
              <a:gd name="connsiteX3" fmla="*/ 0 w 5256585"/>
              <a:gd name="connsiteY3" fmla="*/ 216024 h 5328592"/>
              <a:gd name="connsiteX4" fmla="*/ 360040 w 5256585"/>
              <a:gd name="connsiteY4" fmla="*/ 72007 h 5328592"/>
              <a:gd name="connsiteX5" fmla="*/ 720081 w 5256585"/>
              <a:gd name="connsiteY5" fmla="*/ 0 h 5328592"/>
              <a:gd name="connsiteX6" fmla="*/ 1080121 w 5256585"/>
              <a:gd name="connsiteY6" fmla="*/ 0 h 5328592"/>
              <a:gd name="connsiteX7" fmla="*/ 1224137 w 5256585"/>
              <a:gd name="connsiteY7" fmla="*/ 0 h 5328592"/>
              <a:gd name="connsiteX8" fmla="*/ 1800201 w 5256585"/>
              <a:gd name="connsiteY8" fmla="*/ 288032 h 5328592"/>
              <a:gd name="connsiteX9" fmla="*/ 1368153 w 5256585"/>
              <a:gd name="connsiteY9" fmla="*/ 1224136 h 5328592"/>
              <a:gd name="connsiteX10" fmla="*/ 1800201 w 5256585"/>
              <a:gd name="connsiteY10" fmla="*/ 1656184 h 5328592"/>
              <a:gd name="connsiteX11" fmla="*/ 2448273 w 5256585"/>
              <a:gd name="connsiteY11" fmla="*/ 2088232 h 5328592"/>
              <a:gd name="connsiteX12" fmla="*/ 5256585 w 5256585"/>
              <a:gd name="connsiteY12" fmla="*/ 2808312 h 5328592"/>
              <a:gd name="connsiteX13" fmla="*/ 5040560 w 5256585"/>
              <a:gd name="connsiteY13" fmla="*/ 3168352 h 5328592"/>
              <a:gd name="connsiteX14" fmla="*/ 4248472 w 5256585"/>
              <a:gd name="connsiteY14" fmla="*/ 4464496 h 5328592"/>
              <a:gd name="connsiteX15" fmla="*/ 4176464 w 5256585"/>
              <a:gd name="connsiteY15" fmla="*/ 4752528 h 5328592"/>
              <a:gd name="connsiteX16" fmla="*/ 4032448 w 5256585"/>
              <a:gd name="connsiteY16" fmla="*/ 5328592 h 5328592"/>
              <a:gd name="connsiteX17" fmla="*/ 3888432 w 5256585"/>
              <a:gd name="connsiteY17" fmla="*/ 5328591 h 5328592"/>
              <a:gd name="connsiteX18" fmla="*/ 3888432 w 5256585"/>
              <a:gd name="connsiteY18" fmla="*/ 5040559 h 5328592"/>
              <a:gd name="connsiteX19" fmla="*/ 3960440 w 5256585"/>
              <a:gd name="connsiteY19" fmla="*/ 4608511 h 5328592"/>
              <a:gd name="connsiteX20" fmla="*/ 4464496 w 5256585"/>
              <a:gd name="connsiteY20" fmla="*/ 3456383 h 5328592"/>
              <a:gd name="connsiteX21" fmla="*/ 4248472 w 5256585"/>
              <a:gd name="connsiteY21" fmla="*/ 3168351 h 5328592"/>
              <a:gd name="connsiteX22" fmla="*/ 3888432 w 5256585"/>
              <a:gd name="connsiteY22" fmla="*/ 3168351 h 5328592"/>
              <a:gd name="connsiteX23" fmla="*/ 3649614 w 5256585"/>
              <a:gd name="connsiteY23" fmla="*/ 3066515 h 5328592"/>
              <a:gd name="connsiteX24" fmla="*/ 3240361 w 5256585"/>
              <a:gd name="connsiteY24" fmla="*/ 3168352 h 5328592"/>
              <a:gd name="connsiteX25" fmla="*/ 3096344 w 5256585"/>
              <a:gd name="connsiteY25" fmla="*/ 3096343 h 5328592"/>
              <a:gd name="connsiteX26" fmla="*/ 3024336 w 5256585"/>
              <a:gd name="connsiteY26" fmla="*/ 3024335 h 5328592"/>
              <a:gd name="connsiteX27" fmla="*/ 2520281 w 5256585"/>
              <a:gd name="connsiteY27" fmla="*/ 2664296 h 5328592"/>
              <a:gd name="connsiteX28" fmla="*/ 2160240 w 5256585"/>
              <a:gd name="connsiteY28" fmla="*/ 2520279 h 5328592"/>
              <a:gd name="connsiteX29" fmla="*/ 1440161 w 5256585"/>
              <a:gd name="connsiteY29" fmla="*/ 2304256 h 5328592"/>
              <a:gd name="connsiteX30" fmla="*/ 1368153 w 5256585"/>
              <a:gd name="connsiteY30" fmla="*/ 2592288 h 5328592"/>
              <a:gd name="connsiteX31" fmla="*/ 492346 w 5256585"/>
              <a:gd name="connsiteY31" fmla="*/ 2376402 h 5328592"/>
              <a:gd name="connsiteX0" fmla="*/ 492346 w 5256585"/>
              <a:gd name="connsiteY0" fmla="*/ 2376402 h 5328592"/>
              <a:gd name="connsiteX1" fmla="*/ 673501 w 5256585"/>
              <a:gd name="connsiteY1" fmla="*/ 1444749 h 5328592"/>
              <a:gd name="connsiteX2" fmla="*/ 104158 w 5256585"/>
              <a:gd name="connsiteY2" fmla="*/ 711504 h 5328592"/>
              <a:gd name="connsiteX3" fmla="*/ 0 w 5256585"/>
              <a:gd name="connsiteY3" fmla="*/ 216024 h 5328592"/>
              <a:gd name="connsiteX4" fmla="*/ 360040 w 5256585"/>
              <a:gd name="connsiteY4" fmla="*/ 72007 h 5328592"/>
              <a:gd name="connsiteX5" fmla="*/ 720081 w 5256585"/>
              <a:gd name="connsiteY5" fmla="*/ 0 h 5328592"/>
              <a:gd name="connsiteX6" fmla="*/ 1080121 w 5256585"/>
              <a:gd name="connsiteY6" fmla="*/ 0 h 5328592"/>
              <a:gd name="connsiteX7" fmla="*/ 1224137 w 5256585"/>
              <a:gd name="connsiteY7" fmla="*/ 0 h 5328592"/>
              <a:gd name="connsiteX8" fmla="*/ 1368153 w 5256585"/>
              <a:gd name="connsiteY8" fmla="*/ 1224136 h 5328592"/>
              <a:gd name="connsiteX9" fmla="*/ 1800201 w 5256585"/>
              <a:gd name="connsiteY9" fmla="*/ 1656184 h 5328592"/>
              <a:gd name="connsiteX10" fmla="*/ 2448273 w 5256585"/>
              <a:gd name="connsiteY10" fmla="*/ 2088232 h 5328592"/>
              <a:gd name="connsiteX11" fmla="*/ 5256585 w 5256585"/>
              <a:gd name="connsiteY11" fmla="*/ 2808312 h 5328592"/>
              <a:gd name="connsiteX12" fmla="*/ 5040560 w 5256585"/>
              <a:gd name="connsiteY12" fmla="*/ 3168352 h 5328592"/>
              <a:gd name="connsiteX13" fmla="*/ 4248472 w 5256585"/>
              <a:gd name="connsiteY13" fmla="*/ 4464496 h 5328592"/>
              <a:gd name="connsiteX14" fmla="*/ 4176464 w 5256585"/>
              <a:gd name="connsiteY14" fmla="*/ 4752528 h 5328592"/>
              <a:gd name="connsiteX15" fmla="*/ 4032448 w 5256585"/>
              <a:gd name="connsiteY15" fmla="*/ 5328592 h 5328592"/>
              <a:gd name="connsiteX16" fmla="*/ 3888432 w 5256585"/>
              <a:gd name="connsiteY16" fmla="*/ 5328591 h 5328592"/>
              <a:gd name="connsiteX17" fmla="*/ 3888432 w 5256585"/>
              <a:gd name="connsiteY17" fmla="*/ 5040559 h 5328592"/>
              <a:gd name="connsiteX18" fmla="*/ 3960440 w 5256585"/>
              <a:gd name="connsiteY18" fmla="*/ 4608511 h 5328592"/>
              <a:gd name="connsiteX19" fmla="*/ 4464496 w 5256585"/>
              <a:gd name="connsiteY19" fmla="*/ 3456383 h 5328592"/>
              <a:gd name="connsiteX20" fmla="*/ 4248472 w 5256585"/>
              <a:gd name="connsiteY20" fmla="*/ 3168351 h 5328592"/>
              <a:gd name="connsiteX21" fmla="*/ 3888432 w 5256585"/>
              <a:gd name="connsiteY21" fmla="*/ 3168351 h 5328592"/>
              <a:gd name="connsiteX22" fmla="*/ 3649614 w 5256585"/>
              <a:gd name="connsiteY22" fmla="*/ 3066515 h 5328592"/>
              <a:gd name="connsiteX23" fmla="*/ 3240361 w 5256585"/>
              <a:gd name="connsiteY23" fmla="*/ 3168352 h 5328592"/>
              <a:gd name="connsiteX24" fmla="*/ 3096344 w 5256585"/>
              <a:gd name="connsiteY24" fmla="*/ 3096343 h 5328592"/>
              <a:gd name="connsiteX25" fmla="*/ 3024336 w 5256585"/>
              <a:gd name="connsiteY25" fmla="*/ 3024335 h 5328592"/>
              <a:gd name="connsiteX26" fmla="*/ 2520281 w 5256585"/>
              <a:gd name="connsiteY26" fmla="*/ 2664296 h 5328592"/>
              <a:gd name="connsiteX27" fmla="*/ 2160240 w 5256585"/>
              <a:gd name="connsiteY27" fmla="*/ 2520279 h 5328592"/>
              <a:gd name="connsiteX28" fmla="*/ 1440161 w 5256585"/>
              <a:gd name="connsiteY28" fmla="*/ 2304256 h 5328592"/>
              <a:gd name="connsiteX29" fmla="*/ 1368153 w 5256585"/>
              <a:gd name="connsiteY29" fmla="*/ 2592288 h 5328592"/>
              <a:gd name="connsiteX30" fmla="*/ 492346 w 5256585"/>
              <a:gd name="connsiteY30" fmla="*/ 2376402 h 5328592"/>
              <a:gd name="connsiteX0" fmla="*/ 492346 w 5256585"/>
              <a:gd name="connsiteY0" fmla="*/ 2376402 h 5328592"/>
              <a:gd name="connsiteX1" fmla="*/ 673501 w 5256585"/>
              <a:gd name="connsiteY1" fmla="*/ 1444749 h 5328592"/>
              <a:gd name="connsiteX2" fmla="*/ 104158 w 5256585"/>
              <a:gd name="connsiteY2" fmla="*/ 711504 h 5328592"/>
              <a:gd name="connsiteX3" fmla="*/ 0 w 5256585"/>
              <a:gd name="connsiteY3" fmla="*/ 216024 h 5328592"/>
              <a:gd name="connsiteX4" fmla="*/ 360040 w 5256585"/>
              <a:gd name="connsiteY4" fmla="*/ 72007 h 5328592"/>
              <a:gd name="connsiteX5" fmla="*/ 720081 w 5256585"/>
              <a:gd name="connsiteY5" fmla="*/ 0 h 5328592"/>
              <a:gd name="connsiteX6" fmla="*/ 1080121 w 5256585"/>
              <a:gd name="connsiteY6" fmla="*/ 0 h 5328592"/>
              <a:gd name="connsiteX7" fmla="*/ 1368153 w 5256585"/>
              <a:gd name="connsiteY7" fmla="*/ 1224136 h 5328592"/>
              <a:gd name="connsiteX8" fmla="*/ 1800201 w 5256585"/>
              <a:gd name="connsiteY8" fmla="*/ 1656184 h 5328592"/>
              <a:gd name="connsiteX9" fmla="*/ 2448273 w 5256585"/>
              <a:gd name="connsiteY9" fmla="*/ 2088232 h 5328592"/>
              <a:gd name="connsiteX10" fmla="*/ 5256585 w 5256585"/>
              <a:gd name="connsiteY10" fmla="*/ 2808312 h 5328592"/>
              <a:gd name="connsiteX11" fmla="*/ 5040560 w 5256585"/>
              <a:gd name="connsiteY11" fmla="*/ 3168352 h 5328592"/>
              <a:gd name="connsiteX12" fmla="*/ 4248472 w 5256585"/>
              <a:gd name="connsiteY12" fmla="*/ 4464496 h 5328592"/>
              <a:gd name="connsiteX13" fmla="*/ 4176464 w 5256585"/>
              <a:gd name="connsiteY13" fmla="*/ 4752528 h 5328592"/>
              <a:gd name="connsiteX14" fmla="*/ 4032448 w 5256585"/>
              <a:gd name="connsiteY14" fmla="*/ 5328592 h 5328592"/>
              <a:gd name="connsiteX15" fmla="*/ 3888432 w 5256585"/>
              <a:gd name="connsiteY15" fmla="*/ 5328591 h 5328592"/>
              <a:gd name="connsiteX16" fmla="*/ 3888432 w 5256585"/>
              <a:gd name="connsiteY16" fmla="*/ 5040559 h 5328592"/>
              <a:gd name="connsiteX17" fmla="*/ 3960440 w 5256585"/>
              <a:gd name="connsiteY17" fmla="*/ 4608511 h 5328592"/>
              <a:gd name="connsiteX18" fmla="*/ 4464496 w 5256585"/>
              <a:gd name="connsiteY18" fmla="*/ 3456383 h 5328592"/>
              <a:gd name="connsiteX19" fmla="*/ 4248472 w 5256585"/>
              <a:gd name="connsiteY19" fmla="*/ 3168351 h 5328592"/>
              <a:gd name="connsiteX20" fmla="*/ 3888432 w 5256585"/>
              <a:gd name="connsiteY20" fmla="*/ 3168351 h 5328592"/>
              <a:gd name="connsiteX21" fmla="*/ 3649614 w 5256585"/>
              <a:gd name="connsiteY21" fmla="*/ 3066515 h 5328592"/>
              <a:gd name="connsiteX22" fmla="*/ 3240361 w 5256585"/>
              <a:gd name="connsiteY22" fmla="*/ 3168352 h 5328592"/>
              <a:gd name="connsiteX23" fmla="*/ 3096344 w 5256585"/>
              <a:gd name="connsiteY23" fmla="*/ 3096343 h 5328592"/>
              <a:gd name="connsiteX24" fmla="*/ 3024336 w 5256585"/>
              <a:gd name="connsiteY24" fmla="*/ 3024335 h 5328592"/>
              <a:gd name="connsiteX25" fmla="*/ 2520281 w 5256585"/>
              <a:gd name="connsiteY25" fmla="*/ 2664296 h 5328592"/>
              <a:gd name="connsiteX26" fmla="*/ 2160240 w 5256585"/>
              <a:gd name="connsiteY26" fmla="*/ 2520279 h 5328592"/>
              <a:gd name="connsiteX27" fmla="*/ 1440161 w 5256585"/>
              <a:gd name="connsiteY27" fmla="*/ 2304256 h 5328592"/>
              <a:gd name="connsiteX28" fmla="*/ 1368153 w 5256585"/>
              <a:gd name="connsiteY28" fmla="*/ 2592288 h 5328592"/>
              <a:gd name="connsiteX29" fmla="*/ 492346 w 5256585"/>
              <a:gd name="connsiteY29" fmla="*/ 2376402 h 5328592"/>
              <a:gd name="connsiteX0" fmla="*/ 492346 w 5256585"/>
              <a:gd name="connsiteY0" fmla="*/ 2376402 h 5328592"/>
              <a:gd name="connsiteX1" fmla="*/ 673501 w 5256585"/>
              <a:gd name="connsiteY1" fmla="*/ 1444749 h 5328592"/>
              <a:gd name="connsiteX2" fmla="*/ 104158 w 5256585"/>
              <a:gd name="connsiteY2" fmla="*/ 711504 h 5328592"/>
              <a:gd name="connsiteX3" fmla="*/ 0 w 5256585"/>
              <a:gd name="connsiteY3" fmla="*/ 216024 h 5328592"/>
              <a:gd name="connsiteX4" fmla="*/ 360040 w 5256585"/>
              <a:gd name="connsiteY4" fmla="*/ 72007 h 5328592"/>
              <a:gd name="connsiteX5" fmla="*/ 720081 w 5256585"/>
              <a:gd name="connsiteY5" fmla="*/ 0 h 5328592"/>
              <a:gd name="connsiteX6" fmla="*/ 1368153 w 5256585"/>
              <a:gd name="connsiteY6" fmla="*/ 1224136 h 5328592"/>
              <a:gd name="connsiteX7" fmla="*/ 1800201 w 5256585"/>
              <a:gd name="connsiteY7" fmla="*/ 1656184 h 5328592"/>
              <a:gd name="connsiteX8" fmla="*/ 2448273 w 5256585"/>
              <a:gd name="connsiteY8" fmla="*/ 2088232 h 5328592"/>
              <a:gd name="connsiteX9" fmla="*/ 5256585 w 5256585"/>
              <a:gd name="connsiteY9" fmla="*/ 2808312 h 5328592"/>
              <a:gd name="connsiteX10" fmla="*/ 5040560 w 5256585"/>
              <a:gd name="connsiteY10" fmla="*/ 3168352 h 5328592"/>
              <a:gd name="connsiteX11" fmla="*/ 4248472 w 5256585"/>
              <a:gd name="connsiteY11" fmla="*/ 4464496 h 5328592"/>
              <a:gd name="connsiteX12" fmla="*/ 4176464 w 5256585"/>
              <a:gd name="connsiteY12" fmla="*/ 4752528 h 5328592"/>
              <a:gd name="connsiteX13" fmla="*/ 4032448 w 5256585"/>
              <a:gd name="connsiteY13" fmla="*/ 5328592 h 5328592"/>
              <a:gd name="connsiteX14" fmla="*/ 3888432 w 5256585"/>
              <a:gd name="connsiteY14" fmla="*/ 5328591 h 5328592"/>
              <a:gd name="connsiteX15" fmla="*/ 3888432 w 5256585"/>
              <a:gd name="connsiteY15" fmla="*/ 5040559 h 5328592"/>
              <a:gd name="connsiteX16" fmla="*/ 3960440 w 5256585"/>
              <a:gd name="connsiteY16" fmla="*/ 4608511 h 5328592"/>
              <a:gd name="connsiteX17" fmla="*/ 4464496 w 5256585"/>
              <a:gd name="connsiteY17" fmla="*/ 3456383 h 5328592"/>
              <a:gd name="connsiteX18" fmla="*/ 4248472 w 5256585"/>
              <a:gd name="connsiteY18" fmla="*/ 3168351 h 5328592"/>
              <a:gd name="connsiteX19" fmla="*/ 3888432 w 5256585"/>
              <a:gd name="connsiteY19" fmla="*/ 3168351 h 5328592"/>
              <a:gd name="connsiteX20" fmla="*/ 3649614 w 5256585"/>
              <a:gd name="connsiteY20" fmla="*/ 3066515 h 5328592"/>
              <a:gd name="connsiteX21" fmla="*/ 3240361 w 5256585"/>
              <a:gd name="connsiteY21" fmla="*/ 3168352 h 5328592"/>
              <a:gd name="connsiteX22" fmla="*/ 3096344 w 5256585"/>
              <a:gd name="connsiteY22" fmla="*/ 3096343 h 5328592"/>
              <a:gd name="connsiteX23" fmla="*/ 3024336 w 5256585"/>
              <a:gd name="connsiteY23" fmla="*/ 3024335 h 5328592"/>
              <a:gd name="connsiteX24" fmla="*/ 2520281 w 5256585"/>
              <a:gd name="connsiteY24" fmla="*/ 2664296 h 5328592"/>
              <a:gd name="connsiteX25" fmla="*/ 2160240 w 5256585"/>
              <a:gd name="connsiteY25" fmla="*/ 2520279 h 5328592"/>
              <a:gd name="connsiteX26" fmla="*/ 1440161 w 5256585"/>
              <a:gd name="connsiteY26" fmla="*/ 2304256 h 5328592"/>
              <a:gd name="connsiteX27" fmla="*/ 1368153 w 5256585"/>
              <a:gd name="connsiteY27" fmla="*/ 2592288 h 5328592"/>
              <a:gd name="connsiteX28" fmla="*/ 492346 w 5256585"/>
              <a:gd name="connsiteY28" fmla="*/ 2376402 h 5328592"/>
              <a:gd name="connsiteX0" fmla="*/ 492346 w 5256585"/>
              <a:gd name="connsiteY0" fmla="*/ 2304395 h 5256585"/>
              <a:gd name="connsiteX1" fmla="*/ 673501 w 5256585"/>
              <a:gd name="connsiteY1" fmla="*/ 1372742 h 5256585"/>
              <a:gd name="connsiteX2" fmla="*/ 104158 w 5256585"/>
              <a:gd name="connsiteY2" fmla="*/ 639497 h 5256585"/>
              <a:gd name="connsiteX3" fmla="*/ 0 w 5256585"/>
              <a:gd name="connsiteY3" fmla="*/ 144017 h 5256585"/>
              <a:gd name="connsiteX4" fmla="*/ 360040 w 5256585"/>
              <a:gd name="connsiteY4" fmla="*/ 0 h 5256585"/>
              <a:gd name="connsiteX5" fmla="*/ 1368153 w 5256585"/>
              <a:gd name="connsiteY5" fmla="*/ 1152129 h 5256585"/>
              <a:gd name="connsiteX6" fmla="*/ 1800201 w 5256585"/>
              <a:gd name="connsiteY6" fmla="*/ 1584177 h 5256585"/>
              <a:gd name="connsiteX7" fmla="*/ 2448273 w 5256585"/>
              <a:gd name="connsiteY7" fmla="*/ 2016225 h 5256585"/>
              <a:gd name="connsiteX8" fmla="*/ 5256585 w 5256585"/>
              <a:gd name="connsiteY8" fmla="*/ 2736305 h 5256585"/>
              <a:gd name="connsiteX9" fmla="*/ 5040560 w 5256585"/>
              <a:gd name="connsiteY9" fmla="*/ 3096345 h 5256585"/>
              <a:gd name="connsiteX10" fmla="*/ 4248472 w 5256585"/>
              <a:gd name="connsiteY10" fmla="*/ 4392489 h 5256585"/>
              <a:gd name="connsiteX11" fmla="*/ 4176464 w 5256585"/>
              <a:gd name="connsiteY11" fmla="*/ 4680521 h 5256585"/>
              <a:gd name="connsiteX12" fmla="*/ 4032448 w 5256585"/>
              <a:gd name="connsiteY12" fmla="*/ 5256585 h 5256585"/>
              <a:gd name="connsiteX13" fmla="*/ 3888432 w 5256585"/>
              <a:gd name="connsiteY13" fmla="*/ 5256584 h 5256585"/>
              <a:gd name="connsiteX14" fmla="*/ 3888432 w 5256585"/>
              <a:gd name="connsiteY14" fmla="*/ 4968552 h 5256585"/>
              <a:gd name="connsiteX15" fmla="*/ 3960440 w 5256585"/>
              <a:gd name="connsiteY15" fmla="*/ 4536504 h 5256585"/>
              <a:gd name="connsiteX16" fmla="*/ 4464496 w 5256585"/>
              <a:gd name="connsiteY16" fmla="*/ 3384376 h 5256585"/>
              <a:gd name="connsiteX17" fmla="*/ 4248472 w 5256585"/>
              <a:gd name="connsiteY17" fmla="*/ 3096344 h 5256585"/>
              <a:gd name="connsiteX18" fmla="*/ 3888432 w 5256585"/>
              <a:gd name="connsiteY18" fmla="*/ 3096344 h 5256585"/>
              <a:gd name="connsiteX19" fmla="*/ 3649614 w 5256585"/>
              <a:gd name="connsiteY19" fmla="*/ 2994508 h 5256585"/>
              <a:gd name="connsiteX20" fmla="*/ 3240361 w 5256585"/>
              <a:gd name="connsiteY20" fmla="*/ 3096345 h 5256585"/>
              <a:gd name="connsiteX21" fmla="*/ 3096344 w 5256585"/>
              <a:gd name="connsiteY21" fmla="*/ 3024336 h 5256585"/>
              <a:gd name="connsiteX22" fmla="*/ 3024336 w 5256585"/>
              <a:gd name="connsiteY22" fmla="*/ 2952328 h 5256585"/>
              <a:gd name="connsiteX23" fmla="*/ 2520281 w 5256585"/>
              <a:gd name="connsiteY23" fmla="*/ 2592289 h 5256585"/>
              <a:gd name="connsiteX24" fmla="*/ 2160240 w 5256585"/>
              <a:gd name="connsiteY24" fmla="*/ 2448272 h 5256585"/>
              <a:gd name="connsiteX25" fmla="*/ 1440161 w 5256585"/>
              <a:gd name="connsiteY25" fmla="*/ 2232249 h 5256585"/>
              <a:gd name="connsiteX26" fmla="*/ 1368153 w 5256585"/>
              <a:gd name="connsiteY26" fmla="*/ 2520281 h 5256585"/>
              <a:gd name="connsiteX27" fmla="*/ 492346 w 5256585"/>
              <a:gd name="connsiteY27" fmla="*/ 2304395 h 5256585"/>
              <a:gd name="connsiteX0" fmla="*/ 492346 w 5256585"/>
              <a:gd name="connsiteY0" fmla="*/ 2304394 h 5256584"/>
              <a:gd name="connsiteX1" fmla="*/ 673501 w 5256585"/>
              <a:gd name="connsiteY1" fmla="*/ 1372741 h 5256584"/>
              <a:gd name="connsiteX2" fmla="*/ 104158 w 5256585"/>
              <a:gd name="connsiteY2" fmla="*/ 639496 h 5256584"/>
              <a:gd name="connsiteX3" fmla="*/ 0 w 5256585"/>
              <a:gd name="connsiteY3" fmla="*/ 144016 h 5256584"/>
              <a:gd name="connsiteX4" fmla="*/ 504057 w 5256585"/>
              <a:gd name="connsiteY4" fmla="*/ 0 h 5256584"/>
              <a:gd name="connsiteX5" fmla="*/ 1368153 w 5256585"/>
              <a:gd name="connsiteY5" fmla="*/ 1152128 h 5256584"/>
              <a:gd name="connsiteX6" fmla="*/ 1800201 w 5256585"/>
              <a:gd name="connsiteY6" fmla="*/ 1584176 h 5256584"/>
              <a:gd name="connsiteX7" fmla="*/ 2448273 w 5256585"/>
              <a:gd name="connsiteY7" fmla="*/ 2016224 h 5256584"/>
              <a:gd name="connsiteX8" fmla="*/ 5256585 w 5256585"/>
              <a:gd name="connsiteY8" fmla="*/ 2736304 h 5256584"/>
              <a:gd name="connsiteX9" fmla="*/ 5040560 w 5256585"/>
              <a:gd name="connsiteY9" fmla="*/ 3096344 h 5256584"/>
              <a:gd name="connsiteX10" fmla="*/ 4248472 w 5256585"/>
              <a:gd name="connsiteY10" fmla="*/ 4392488 h 5256584"/>
              <a:gd name="connsiteX11" fmla="*/ 4176464 w 5256585"/>
              <a:gd name="connsiteY11" fmla="*/ 4680520 h 5256584"/>
              <a:gd name="connsiteX12" fmla="*/ 4032448 w 5256585"/>
              <a:gd name="connsiteY12" fmla="*/ 5256584 h 5256584"/>
              <a:gd name="connsiteX13" fmla="*/ 3888432 w 5256585"/>
              <a:gd name="connsiteY13" fmla="*/ 5256583 h 5256584"/>
              <a:gd name="connsiteX14" fmla="*/ 3888432 w 5256585"/>
              <a:gd name="connsiteY14" fmla="*/ 4968551 h 5256584"/>
              <a:gd name="connsiteX15" fmla="*/ 3960440 w 5256585"/>
              <a:gd name="connsiteY15" fmla="*/ 4536503 h 5256584"/>
              <a:gd name="connsiteX16" fmla="*/ 4464496 w 5256585"/>
              <a:gd name="connsiteY16" fmla="*/ 3384375 h 5256584"/>
              <a:gd name="connsiteX17" fmla="*/ 4248472 w 5256585"/>
              <a:gd name="connsiteY17" fmla="*/ 3096343 h 5256584"/>
              <a:gd name="connsiteX18" fmla="*/ 3888432 w 5256585"/>
              <a:gd name="connsiteY18" fmla="*/ 3096343 h 5256584"/>
              <a:gd name="connsiteX19" fmla="*/ 3649614 w 5256585"/>
              <a:gd name="connsiteY19" fmla="*/ 2994507 h 5256584"/>
              <a:gd name="connsiteX20" fmla="*/ 3240361 w 5256585"/>
              <a:gd name="connsiteY20" fmla="*/ 3096344 h 5256584"/>
              <a:gd name="connsiteX21" fmla="*/ 3096344 w 5256585"/>
              <a:gd name="connsiteY21" fmla="*/ 3024335 h 5256584"/>
              <a:gd name="connsiteX22" fmla="*/ 3024336 w 5256585"/>
              <a:gd name="connsiteY22" fmla="*/ 2952327 h 5256584"/>
              <a:gd name="connsiteX23" fmla="*/ 2520281 w 5256585"/>
              <a:gd name="connsiteY23" fmla="*/ 2592288 h 5256584"/>
              <a:gd name="connsiteX24" fmla="*/ 2160240 w 5256585"/>
              <a:gd name="connsiteY24" fmla="*/ 2448271 h 5256584"/>
              <a:gd name="connsiteX25" fmla="*/ 1440161 w 5256585"/>
              <a:gd name="connsiteY25" fmla="*/ 2232248 h 5256584"/>
              <a:gd name="connsiteX26" fmla="*/ 1368153 w 5256585"/>
              <a:gd name="connsiteY26" fmla="*/ 2520280 h 5256584"/>
              <a:gd name="connsiteX27" fmla="*/ 492346 w 5256585"/>
              <a:gd name="connsiteY27" fmla="*/ 2304394 h 5256584"/>
              <a:gd name="connsiteX0" fmla="*/ 492346 w 5256585"/>
              <a:gd name="connsiteY0" fmla="*/ 2304394 h 5256584"/>
              <a:gd name="connsiteX1" fmla="*/ 673501 w 5256585"/>
              <a:gd name="connsiteY1" fmla="*/ 1372741 h 5256584"/>
              <a:gd name="connsiteX2" fmla="*/ 104158 w 5256585"/>
              <a:gd name="connsiteY2" fmla="*/ 639496 h 5256584"/>
              <a:gd name="connsiteX3" fmla="*/ 0 w 5256585"/>
              <a:gd name="connsiteY3" fmla="*/ 144016 h 5256584"/>
              <a:gd name="connsiteX4" fmla="*/ 504057 w 5256585"/>
              <a:gd name="connsiteY4" fmla="*/ 0 h 5256584"/>
              <a:gd name="connsiteX5" fmla="*/ 1368153 w 5256585"/>
              <a:gd name="connsiteY5" fmla="*/ 1152128 h 5256584"/>
              <a:gd name="connsiteX6" fmla="*/ 1656184 w 5256585"/>
              <a:gd name="connsiteY6" fmla="*/ 1800200 h 5256584"/>
              <a:gd name="connsiteX7" fmla="*/ 2448273 w 5256585"/>
              <a:gd name="connsiteY7" fmla="*/ 2016224 h 5256584"/>
              <a:gd name="connsiteX8" fmla="*/ 5256585 w 5256585"/>
              <a:gd name="connsiteY8" fmla="*/ 2736304 h 5256584"/>
              <a:gd name="connsiteX9" fmla="*/ 5040560 w 5256585"/>
              <a:gd name="connsiteY9" fmla="*/ 3096344 h 5256584"/>
              <a:gd name="connsiteX10" fmla="*/ 4248472 w 5256585"/>
              <a:gd name="connsiteY10" fmla="*/ 4392488 h 5256584"/>
              <a:gd name="connsiteX11" fmla="*/ 4176464 w 5256585"/>
              <a:gd name="connsiteY11" fmla="*/ 4680520 h 5256584"/>
              <a:gd name="connsiteX12" fmla="*/ 4032448 w 5256585"/>
              <a:gd name="connsiteY12" fmla="*/ 5256584 h 5256584"/>
              <a:gd name="connsiteX13" fmla="*/ 3888432 w 5256585"/>
              <a:gd name="connsiteY13" fmla="*/ 5256583 h 5256584"/>
              <a:gd name="connsiteX14" fmla="*/ 3888432 w 5256585"/>
              <a:gd name="connsiteY14" fmla="*/ 4968551 h 5256584"/>
              <a:gd name="connsiteX15" fmla="*/ 3960440 w 5256585"/>
              <a:gd name="connsiteY15" fmla="*/ 4536503 h 5256584"/>
              <a:gd name="connsiteX16" fmla="*/ 4464496 w 5256585"/>
              <a:gd name="connsiteY16" fmla="*/ 3384375 h 5256584"/>
              <a:gd name="connsiteX17" fmla="*/ 4248472 w 5256585"/>
              <a:gd name="connsiteY17" fmla="*/ 3096343 h 5256584"/>
              <a:gd name="connsiteX18" fmla="*/ 3888432 w 5256585"/>
              <a:gd name="connsiteY18" fmla="*/ 3096343 h 5256584"/>
              <a:gd name="connsiteX19" fmla="*/ 3649614 w 5256585"/>
              <a:gd name="connsiteY19" fmla="*/ 2994507 h 5256584"/>
              <a:gd name="connsiteX20" fmla="*/ 3240361 w 5256585"/>
              <a:gd name="connsiteY20" fmla="*/ 3096344 h 5256584"/>
              <a:gd name="connsiteX21" fmla="*/ 3096344 w 5256585"/>
              <a:gd name="connsiteY21" fmla="*/ 3024335 h 5256584"/>
              <a:gd name="connsiteX22" fmla="*/ 3024336 w 5256585"/>
              <a:gd name="connsiteY22" fmla="*/ 2952327 h 5256584"/>
              <a:gd name="connsiteX23" fmla="*/ 2520281 w 5256585"/>
              <a:gd name="connsiteY23" fmla="*/ 2592288 h 5256584"/>
              <a:gd name="connsiteX24" fmla="*/ 2160240 w 5256585"/>
              <a:gd name="connsiteY24" fmla="*/ 2448271 h 5256584"/>
              <a:gd name="connsiteX25" fmla="*/ 1440161 w 5256585"/>
              <a:gd name="connsiteY25" fmla="*/ 2232248 h 5256584"/>
              <a:gd name="connsiteX26" fmla="*/ 1368153 w 5256585"/>
              <a:gd name="connsiteY26" fmla="*/ 2520280 h 5256584"/>
              <a:gd name="connsiteX27" fmla="*/ 492346 w 5256585"/>
              <a:gd name="connsiteY27" fmla="*/ 2304394 h 5256584"/>
              <a:gd name="connsiteX0" fmla="*/ 492346 w 5256585"/>
              <a:gd name="connsiteY0" fmla="*/ 2304394 h 5256584"/>
              <a:gd name="connsiteX1" fmla="*/ 673501 w 5256585"/>
              <a:gd name="connsiteY1" fmla="*/ 1372741 h 5256584"/>
              <a:gd name="connsiteX2" fmla="*/ 104158 w 5256585"/>
              <a:gd name="connsiteY2" fmla="*/ 639496 h 5256584"/>
              <a:gd name="connsiteX3" fmla="*/ 0 w 5256585"/>
              <a:gd name="connsiteY3" fmla="*/ 144016 h 5256584"/>
              <a:gd name="connsiteX4" fmla="*/ 504057 w 5256585"/>
              <a:gd name="connsiteY4" fmla="*/ 0 h 5256584"/>
              <a:gd name="connsiteX5" fmla="*/ 1296144 w 5256585"/>
              <a:gd name="connsiteY5" fmla="*/ 1152128 h 5256584"/>
              <a:gd name="connsiteX6" fmla="*/ 1656184 w 5256585"/>
              <a:gd name="connsiteY6" fmla="*/ 1800200 h 5256584"/>
              <a:gd name="connsiteX7" fmla="*/ 2448273 w 5256585"/>
              <a:gd name="connsiteY7" fmla="*/ 2016224 h 5256584"/>
              <a:gd name="connsiteX8" fmla="*/ 5256585 w 5256585"/>
              <a:gd name="connsiteY8" fmla="*/ 2736304 h 5256584"/>
              <a:gd name="connsiteX9" fmla="*/ 5040560 w 5256585"/>
              <a:gd name="connsiteY9" fmla="*/ 3096344 h 5256584"/>
              <a:gd name="connsiteX10" fmla="*/ 4248472 w 5256585"/>
              <a:gd name="connsiteY10" fmla="*/ 4392488 h 5256584"/>
              <a:gd name="connsiteX11" fmla="*/ 4176464 w 5256585"/>
              <a:gd name="connsiteY11" fmla="*/ 4680520 h 5256584"/>
              <a:gd name="connsiteX12" fmla="*/ 4032448 w 5256585"/>
              <a:gd name="connsiteY12" fmla="*/ 5256584 h 5256584"/>
              <a:gd name="connsiteX13" fmla="*/ 3888432 w 5256585"/>
              <a:gd name="connsiteY13" fmla="*/ 5256583 h 5256584"/>
              <a:gd name="connsiteX14" fmla="*/ 3888432 w 5256585"/>
              <a:gd name="connsiteY14" fmla="*/ 4968551 h 5256584"/>
              <a:gd name="connsiteX15" fmla="*/ 3960440 w 5256585"/>
              <a:gd name="connsiteY15" fmla="*/ 4536503 h 5256584"/>
              <a:gd name="connsiteX16" fmla="*/ 4464496 w 5256585"/>
              <a:gd name="connsiteY16" fmla="*/ 3384375 h 5256584"/>
              <a:gd name="connsiteX17" fmla="*/ 4248472 w 5256585"/>
              <a:gd name="connsiteY17" fmla="*/ 3096343 h 5256584"/>
              <a:gd name="connsiteX18" fmla="*/ 3888432 w 5256585"/>
              <a:gd name="connsiteY18" fmla="*/ 3096343 h 5256584"/>
              <a:gd name="connsiteX19" fmla="*/ 3649614 w 5256585"/>
              <a:gd name="connsiteY19" fmla="*/ 2994507 h 5256584"/>
              <a:gd name="connsiteX20" fmla="*/ 3240361 w 5256585"/>
              <a:gd name="connsiteY20" fmla="*/ 3096344 h 5256584"/>
              <a:gd name="connsiteX21" fmla="*/ 3096344 w 5256585"/>
              <a:gd name="connsiteY21" fmla="*/ 3024335 h 5256584"/>
              <a:gd name="connsiteX22" fmla="*/ 3024336 w 5256585"/>
              <a:gd name="connsiteY22" fmla="*/ 2952327 h 5256584"/>
              <a:gd name="connsiteX23" fmla="*/ 2520281 w 5256585"/>
              <a:gd name="connsiteY23" fmla="*/ 2592288 h 5256584"/>
              <a:gd name="connsiteX24" fmla="*/ 2160240 w 5256585"/>
              <a:gd name="connsiteY24" fmla="*/ 2448271 h 5256584"/>
              <a:gd name="connsiteX25" fmla="*/ 1440161 w 5256585"/>
              <a:gd name="connsiteY25" fmla="*/ 2232248 h 5256584"/>
              <a:gd name="connsiteX26" fmla="*/ 1368153 w 5256585"/>
              <a:gd name="connsiteY26" fmla="*/ 2520280 h 5256584"/>
              <a:gd name="connsiteX27" fmla="*/ 492346 w 5256585"/>
              <a:gd name="connsiteY27" fmla="*/ 2304394 h 5256584"/>
              <a:gd name="connsiteX0" fmla="*/ 492346 w 5256585"/>
              <a:gd name="connsiteY0" fmla="*/ 2304394 h 5256584"/>
              <a:gd name="connsiteX1" fmla="*/ 673501 w 5256585"/>
              <a:gd name="connsiteY1" fmla="*/ 1372741 h 5256584"/>
              <a:gd name="connsiteX2" fmla="*/ 104158 w 5256585"/>
              <a:gd name="connsiteY2" fmla="*/ 639496 h 5256584"/>
              <a:gd name="connsiteX3" fmla="*/ 0 w 5256585"/>
              <a:gd name="connsiteY3" fmla="*/ 144016 h 5256584"/>
              <a:gd name="connsiteX4" fmla="*/ 504057 w 5256585"/>
              <a:gd name="connsiteY4" fmla="*/ 0 h 5256584"/>
              <a:gd name="connsiteX5" fmla="*/ 1656184 w 5256585"/>
              <a:gd name="connsiteY5" fmla="*/ 1800200 h 5256584"/>
              <a:gd name="connsiteX6" fmla="*/ 2448273 w 5256585"/>
              <a:gd name="connsiteY6" fmla="*/ 2016224 h 5256584"/>
              <a:gd name="connsiteX7" fmla="*/ 5256585 w 5256585"/>
              <a:gd name="connsiteY7" fmla="*/ 2736304 h 5256584"/>
              <a:gd name="connsiteX8" fmla="*/ 5040560 w 5256585"/>
              <a:gd name="connsiteY8" fmla="*/ 3096344 h 5256584"/>
              <a:gd name="connsiteX9" fmla="*/ 4248472 w 5256585"/>
              <a:gd name="connsiteY9" fmla="*/ 4392488 h 5256584"/>
              <a:gd name="connsiteX10" fmla="*/ 4176464 w 5256585"/>
              <a:gd name="connsiteY10" fmla="*/ 4680520 h 5256584"/>
              <a:gd name="connsiteX11" fmla="*/ 4032448 w 5256585"/>
              <a:gd name="connsiteY11" fmla="*/ 5256584 h 5256584"/>
              <a:gd name="connsiteX12" fmla="*/ 3888432 w 5256585"/>
              <a:gd name="connsiteY12" fmla="*/ 5256583 h 5256584"/>
              <a:gd name="connsiteX13" fmla="*/ 3888432 w 5256585"/>
              <a:gd name="connsiteY13" fmla="*/ 4968551 h 5256584"/>
              <a:gd name="connsiteX14" fmla="*/ 3960440 w 5256585"/>
              <a:gd name="connsiteY14" fmla="*/ 4536503 h 5256584"/>
              <a:gd name="connsiteX15" fmla="*/ 4464496 w 5256585"/>
              <a:gd name="connsiteY15" fmla="*/ 3384375 h 5256584"/>
              <a:gd name="connsiteX16" fmla="*/ 4248472 w 5256585"/>
              <a:gd name="connsiteY16" fmla="*/ 3096343 h 5256584"/>
              <a:gd name="connsiteX17" fmla="*/ 3888432 w 5256585"/>
              <a:gd name="connsiteY17" fmla="*/ 3096343 h 5256584"/>
              <a:gd name="connsiteX18" fmla="*/ 3649614 w 5256585"/>
              <a:gd name="connsiteY18" fmla="*/ 2994507 h 5256584"/>
              <a:gd name="connsiteX19" fmla="*/ 3240361 w 5256585"/>
              <a:gd name="connsiteY19" fmla="*/ 3096344 h 5256584"/>
              <a:gd name="connsiteX20" fmla="*/ 3096344 w 5256585"/>
              <a:gd name="connsiteY20" fmla="*/ 3024335 h 5256584"/>
              <a:gd name="connsiteX21" fmla="*/ 3024336 w 5256585"/>
              <a:gd name="connsiteY21" fmla="*/ 2952327 h 5256584"/>
              <a:gd name="connsiteX22" fmla="*/ 2520281 w 5256585"/>
              <a:gd name="connsiteY22" fmla="*/ 2592288 h 5256584"/>
              <a:gd name="connsiteX23" fmla="*/ 2160240 w 5256585"/>
              <a:gd name="connsiteY23" fmla="*/ 2448271 h 5256584"/>
              <a:gd name="connsiteX24" fmla="*/ 1440161 w 5256585"/>
              <a:gd name="connsiteY24" fmla="*/ 2232248 h 5256584"/>
              <a:gd name="connsiteX25" fmla="*/ 1368153 w 5256585"/>
              <a:gd name="connsiteY25" fmla="*/ 2520280 h 5256584"/>
              <a:gd name="connsiteX26" fmla="*/ 492346 w 5256585"/>
              <a:gd name="connsiteY26" fmla="*/ 2304394 h 5256584"/>
              <a:gd name="connsiteX0" fmla="*/ 492346 w 5256585"/>
              <a:gd name="connsiteY0" fmla="*/ 2304394 h 5256584"/>
              <a:gd name="connsiteX1" fmla="*/ 673501 w 5256585"/>
              <a:gd name="connsiteY1" fmla="*/ 1372741 h 5256584"/>
              <a:gd name="connsiteX2" fmla="*/ 104158 w 5256585"/>
              <a:gd name="connsiteY2" fmla="*/ 639496 h 5256584"/>
              <a:gd name="connsiteX3" fmla="*/ 0 w 5256585"/>
              <a:gd name="connsiteY3" fmla="*/ 144016 h 5256584"/>
              <a:gd name="connsiteX4" fmla="*/ 576064 w 5256585"/>
              <a:gd name="connsiteY4" fmla="*/ 0 h 5256584"/>
              <a:gd name="connsiteX5" fmla="*/ 1656184 w 5256585"/>
              <a:gd name="connsiteY5" fmla="*/ 1800200 h 5256584"/>
              <a:gd name="connsiteX6" fmla="*/ 2448273 w 5256585"/>
              <a:gd name="connsiteY6" fmla="*/ 2016224 h 5256584"/>
              <a:gd name="connsiteX7" fmla="*/ 5256585 w 5256585"/>
              <a:gd name="connsiteY7" fmla="*/ 2736304 h 5256584"/>
              <a:gd name="connsiteX8" fmla="*/ 5040560 w 5256585"/>
              <a:gd name="connsiteY8" fmla="*/ 3096344 h 5256584"/>
              <a:gd name="connsiteX9" fmla="*/ 4248472 w 5256585"/>
              <a:gd name="connsiteY9" fmla="*/ 4392488 h 5256584"/>
              <a:gd name="connsiteX10" fmla="*/ 4176464 w 5256585"/>
              <a:gd name="connsiteY10" fmla="*/ 4680520 h 5256584"/>
              <a:gd name="connsiteX11" fmla="*/ 4032448 w 5256585"/>
              <a:gd name="connsiteY11" fmla="*/ 5256584 h 5256584"/>
              <a:gd name="connsiteX12" fmla="*/ 3888432 w 5256585"/>
              <a:gd name="connsiteY12" fmla="*/ 5256583 h 5256584"/>
              <a:gd name="connsiteX13" fmla="*/ 3888432 w 5256585"/>
              <a:gd name="connsiteY13" fmla="*/ 4968551 h 5256584"/>
              <a:gd name="connsiteX14" fmla="*/ 3960440 w 5256585"/>
              <a:gd name="connsiteY14" fmla="*/ 4536503 h 5256584"/>
              <a:gd name="connsiteX15" fmla="*/ 4464496 w 5256585"/>
              <a:gd name="connsiteY15" fmla="*/ 3384375 h 5256584"/>
              <a:gd name="connsiteX16" fmla="*/ 4248472 w 5256585"/>
              <a:gd name="connsiteY16" fmla="*/ 3096343 h 5256584"/>
              <a:gd name="connsiteX17" fmla="*/ 3888432 w 5256585"/>
              <a:gd name="connsiteY17" fmla="*/ 3096343 h 5256584"/>
              <a:gd name="connsiteX18" fmla="*/ 3649614 w 5256585"/>
              <a:gd name="connsiteY18" fmla="*/ 2994507 h 5256584"/>
              <a:gd name="connsiteX19" fmla="*/ 3240361 w 5256585"/>
              <a:gd name="connsiteY19" fmla="*/ 3096344 h 5256584"/>
              <a:gd name="connsiteX20" fmla="*/ 3096344 w 5256585"/>
              <a:gd name="connsiteY20" fmla="*/ 3024335 h 5256584"/>
              <a:gd name="connsiteX21" fmla="*/ 3024336 w 5256585"/>
              <a:gd name="connsiteY21" fmla="*/ 2952327 h 5256584"/>
              <a:gd name="connsiteX22" fmla="*/ 2520281 w 5256585"/>
              <a:gd name="connsiteY22" fmla="*/ 2592288 h 5256584"/>
              <a:gd name="connsiteX23" fmla="*/ 2160240 w 5256585"/>
              <a:gd name="connsiteY23" fmla="*/ 2448271 h 5256584"/>
              <a:gd name="connsiteX24" fmla="*/ 1440161 w 5256585"/>
              <a:gd name="connsiteY24" fmla="*/ 2232248 h 5256584"/>
              <a:gd name="connsiteX25" fmla="*/ 1368153 w 5256585"/>
              <a:gd name="connsiteY25" fmla="*/ 2520280 h 5256584"/>
              <a:gd name="connsiteX26" fmla="*/ 492346 w 5256585"/>
              <a:gd name="connsiteY26" fmla="*/ 2304394 h 5256584"/>
              <a:gd name="connsiteX0" fmla="*/ 492346 w 5184576"/>
              <a:gd name="connsiteY0" fmla="*/ 2304394 h 5256584"/>
              <a:gd name="connsiteX1" fmla="*/ 673501 w 5184576"/>
              <a:gd name="connsiteY1" fmla="*/ 1372741 h 5256584"/>
              <a:gd name="connsiteX2" fmla="*/ 104158 w 5184576"/>
              <a:gd name="connsiteY2" fmla="*/ 639496 h 5256584"/>
              <a:gd name="connsiteX3" fmla="*/ 0 w 5184576"/>
              <a:gd name="connsiteY3" fmla="*/ 144016 h 5256584"/>
              <a:gd name="connsiteX4" fmla="*/ 576064 w 5184576"/>
              <a:gd name="connsiteY4" fmla="*/ 0 h 5256584"/>
              <a:gd name="connsiteX5" fmla="*/ 1656184 w 5184576"/>
              <a:gd name="connsiteY5" fmla="*/ 1800200 h 5256584"/>
              <a:gd name="connsiteX6" fmla="*/ 2448273 w 5184576"/>
              <a:gd name="connsiteY6" fmla="*/ 2016224 h 5256584"/>
              <a:gd name="connsiteX7" fmla="*/ 5184576 w 5184576"/>
              <a:gd name="connsiteY7" fmla="*/ 2808312 h 5256584"/>
              <a:gd name="connsiteX8" fmla="*/ 5040560 w 5184576"/>
              <a:gd name="connsiteY8" fmla="*/ 3096344 h 5256584"/>
              <a:gd name="connsiteX9" fmla="*/ 4248472 w 5184576"/>
              <a:gd name="connsiteY9" fmla="*/ 4392488 h 5256584"/>
              <a:gd name="connsiteX10" fmla="*/ 4176464 w 5184576"/>
              <a:gd name="connsiteY10" fmla="*/ 4680520 h 5256584"/>
              <a:gd name="connsiteX11" fmla="*/ 4032448 w 5184576"/>
              <a:gd name="connsiteY11" fmla="*/ 5256584 h 5256584"/>
              <a:gd name="connsiteX12" fmla="*/ 3888432 w 5184576"/>
              <a:gd name="connsiteY12" fmla="*/ 5256583 h 5256584"/>
              <a:gd name="connsiteX13" fmla="*/ 3888432 w 5184576"/>
              <a:gd name="connsiteY13" fmla="*/ 4968551 h 5256584"/>
              <a:gd name="connsiteX14" fmla="*/ 3960440 w 5184576"/>
              <a:gd name="connsiteY14" fmla="*/ 4536503 h 5256584"/>
              <a:gd name="connsiteX15" fmla="*/ 4464496 w 5184576"/>
              <a:gd name="connsiteY15" fmla="*/ 3384375 h 5256584"/>
              <a:gd name="connsiteX16" fmla="*/ 4248472 w 5184576"/>
              <a:gd name="connsiteY16" fmla="*/ 3096343 h 5256584"/>
              <a:gd name="connsiteX17" fmla="*/ 3888432 w 5184576"/>
              <a:gd name="connsiteY17" fmla="*/ 3096343 h 5256584"/>
              <a:gd name="connsiteX18" fmla="*/ 3649614 w 5184576"/>
              <a:gd name="connsiteY18" fmla="*/ 2994507 h 5256584"/>
              <a:gd name="connsiteX19" fmla="*/ 3240361 w 5184576"/>
              <a:gd name="connsiteY19" fmla="*/ 3096344 h 5256584"/>
              <a:gd name="connsiteX20" fmla="*/ 3096344 w 5184576"/>
              <a:gd name="connsiteY20" fmla="*/ 3024335 h 5256584"/>
              <a:gd name="connsiteX21" fmla="*/ 3024336 w 5184576"/>
              <a:gd name="connsiteY21" fmla="*/ 2952327 h 5256584"/>
              <a:gd name="connsiteX22" fmla="*/ 2520281 w 5184576"/>
              <a:gd name="connsiteY22" fmla="*/ 2592288 h 5256584"/>
              <a:gd name="connsiteX23" fmla="*/ 2160240 w 5184576"/>
              <a:gd name="connsiteY23" fmla="*/ 2448271 h 5256584"/>
              <a:gd name="connsiteX24" fmla="*/ 1440161 w 5184576"/>
              <a:gd name="connsiteY24" fmla="*/ 2232248 h 5256584"/>
              <a:gd name="connsiteX25" fmla="*/ 1368153 w 5184576"/>
              <a:gd name="connsiteY25" fmla="*/ 2520280 h 5256584"/>
              <a:gd name="connsiteX26" fmla="*/ 492346 w 5184576"/>
              <a:gd name="connsiteY26" fmla="*/ 2304394 h 525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84576" h="5256584">
                <a:moveTo>
                  <a:pt x="492346" y="2304394"/>
                </a:moveTo>
                <a:lnTo>
                  <a:pt x="673501" y="1372741"/>
                </a:lnTo>
                <a:lnTo>
                  <a:pt x="104158" y="639496"/>
                </a:lnTo>
                <a:lnTo>
                  <a:pt x="0" y="144016"/>
                </a:lnTo>
                <a:lnTo>
                  <a:pt x="576064" y="0"/>
                </a:lnTo>
                <a:lnTo>
                  <a:pt x="1656184" y="1800200"/>
                </a:lnTo>
                <a:lnTo>
                  <a:pt x="2448273" y="2016224"/>
                </a:lnTo>
                <a:lnTo>
                  <a:pt x="5184576" y="2808312"/>
                </a:lnTo>
                <a:lnTo>
                  <a:pt x="5040560" y="3096344"/>
                </a:lnTo>
                <a:cubicBezTo>
                  <a:pt x="4692505" y="3609522"/>
                  <a:pt x="4519853" y="3992426"/>
                  <a:pt x="4248472" y="4392488"/>
                </a:cubicBezTo>
                <a:lnTo>
                  <a:pt x="4176464" y="4680520"/>
                </a:lnTo>
                <a:lnTo>
                  <a:pt x="4032448" y="5256584"/>
                </a:lnTo>
                <a:lnTo>
                  <a:pt x="3888432" y="5256583"/>
                </a:lnTo>
                <a:lnTo>
                  <a:pt x="3888432" y="4968551"/>
                </a:lnTo>
                <a:lnTo>
                  <a:pt x="3960440" y="4536503"/>
                </a:lnTo>
                <a:lnTo>
                  <a:pt x="4464496" y="3384375"/>
                </a:lnTo>
                <a:cubicBezTo>
                  <a:pt x="4513504" y="3161094"/>
                  <a:pt x="4344483" y="3144348"/>
                  <a:pt x="4248472" y="3096343"/>
                </a:cubicBezTo>
                <a:cubicBezTo>
                  <a:pt x="4152461" y="3048338"/>
                  <a:pt x="3989245" y="3130061"/>
                  <a:pt x="3888432" y="3096343"/>
                </a:cubicBezTo>
                <a:lnTo>
                  <a:pt x="3649614" y="2994507"/>
                </a:lnTo>
                <a:lnTo>
                  <a:pt x="3240361" y="3096344"/>
                </a:lnTo>
                <a:lnTo>
                  <a:pt x="3096344" y="3024335"/>
                </a:lnTo>
                <a:lnTo>
                  <a:pt x="3024336" y="2952327"/>
                </a:lnTo>
                <a:lnTo>
                  <a:pt x="2520281" y="2592288"/>
                </a:lnTo>
                <a:cubicBezTo>
                  <a:pt x="2427921" y="2449895"/>
                  <a:pt x="2280254" y="2520279"/>
                  <a:pt x="2160240" y="2448271"/>
                </a:cubicBezTo>
                <a:lnTo>
                  <a:pt x="1440161" y="2232248"/>
                </a:lnTo>
                <a:lnTo>
                  <a:pt x="1368153" y="2520280"/>
                </a:lnTo>
                <a:lnTo>
                  <a:pt x="492346" y="2304394"/>
                </a:lnTo>
                <a:close/>
              </a:path>
            </a:pathLst>
          </a:custGeom>
          <a:solidFill>
            <a:srgbClr val="00B050">
              <a:alpha val="6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4799856" y="116633"/>
            <a:ext cx="619268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  <a:r>
              <a:rPr lang="sv-SE" sz="4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MS UI Gothic" pitchFamily="34" charset="-128"/>
              </a:rPr>
              <a:t>Restaurera Madenbäcken</a:t>
            </a:r>
          </a:p>
          <a:p>
            <a:endParaRPr lang="sv-SE" sz="105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sv-SE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   </a:t>
            </a:r>
            <a:endParaRPr lang="sv-SE" sz="2000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799856" y="5764033"/>
            <a:ext cx="33843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sv-SE" sz="1400" b="1" dirty="0">
                <a:latin typeface="MS UI Gothic" pitchFamily="34" charset="-128"/>
                <a:ea typeface="MS UI Gothic" pitchFamily="34" charset="-128"/>
              </a:rPr>
              <a:t>Bäcken från Lötsjön restaureras. </a:t>
            </a:r>
            <a:br>
              <a:rPr lang="sv-SE" sz="1400" b="1" dirty="0">
                <a:latin typeface="MS UI Gothic" pitchFamily="34" charset="-128"/>
                <a:ea typeface="MS UI Gothic" pitchFamily="34" charset="-128"/>
              </a:rPr>
            </a:br>
            <a:r>
              <a:rPr lang="sv-SE" sz="1400" b="1" dirty="0">
                <a:latin typeface="MS UI Gothic" pitchFamily="34" charset="-128"/>
                <a:ea typeface="MS UI Gothic" pitchFamily="34" charset="-128"/>
              </a:rPr>
              <a:t>Kulverten tas bort, våtmark anläggs</a:t>
            </a:r>
            <a:r>
              <a:rPr lang="sv-SE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S UI Gothic" pitchFamily="34" charset="-128"/>
                <a:ea typeface="MS UI Gothic" pitchFamily="34" charset="-128"/>
              </a:rPr>
              <a:t>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8795792" y="5013176"/>
            <a:ext cx="1872208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MS UI Gothic" pitchFamily="34" charset="-128"/>
                <a:ea typeface="MS UI Gothic" pitchFamily="34" charset="-128"/>
              </a:rPr>
              <a:t>Sjövägen tas bort och reservatet integreras </a:t>
            </a:r>
            <a:br>
              <a:rPr lang="sv-SE" sz="1400" b="1" dirty="0">
                <a:latin typeface="MS UI Gothic" pitchFamily="34" charset="-128"/>
                <a:ea typeface="MS UI Gothic" pitchFamily="34" charset="-128"/>
              </a:rPr>
            </a:br>
            <a:r>
              <a:rPr lang="sv-SE" sz="1400" b="1" dirty="0">
                <a:latin typeface="MS UI Gothic" pitchFamily="34" charset="-128"/>
                <a:ea typeface="MS UI Gothic" pitchFamily="34" charset="-128"/>
              </a:rPr>
              <a:t>med Råstasjön</a:t>
            </a:r>
          </a:p>
        </p:txBody>
      </p:sp>
      <p:sp>
        <p:nvSpPr>
          <p:cNvPr id="11" name="Frihandsfigur 10"/>
          <p:cNvSpPr/>
          <p:nvPr/>
        </p:nvSpPr>
        <p:spPr>
          <a:xfrm>
            <a:off x="4639341" y="2083981"/>
            <a:ext cx="4136065" cy="1993091"/>
          </a:xfrm>
          <a:custGeom>
            <a:avLst/>
            <a:gdLst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712381 w 4173601"/>
              <a:gd name="connsiteY8" fmla="*/ 170121 h 2052084"/>
              <a:gd name="connsiteX9" fmla="*/ 776176 w 4173601"/>
              <a:gd name="connsiteY9" fmla="*/ 191386 h 2052084"/>
              <a:gd name="connsiteX10" fmla="*/ 861237 w 4173601"/>
              <a:gd name="connsiteY10" fmla="*/ 233917 h 2052084"/>
              <a:gd name="connsiteX11" fmla="*/ 956930 w 4173601"/>
              <a:gd name="connsiteY11" fmla="*/ 265814 h 2052084"/>
              <a:gd name="connsiteX12" fmla="*/ 988827 w 4173601"/>
              <a:gd name="connsiteY12" fmla="*/ 276447 h 2052084"/>
              <a:gd name="connsiteX13" fmla="*/ 1041990 w 4173601"/>
              <a:gd name="connsiteY13" fmla="*/ 287079 h 2052084"/>
              <a:gd name="connsiteX14" fmla="*/ 1063255 w 4173601"/>
              <a:gd name="connsiteY14" fmla="*/ 308345 h 2052084"/>
              <a:gd name="connsiteX15" fmla="*/ 1169581 w 4173601"/>
              <a:gd name="connsiteY15" fmla="*/ 340242 h 2052084"/>
              <a:gd name="connsiteX16" fmla="*/ 1190846 w 4173601"/>
              <a:gd name="connsiteY16" fmla="*/ 372140 h 2052084"/>
              <a:gd name="connsiteX17" fmla="*/ 1222744 w 4173601"/>
              <a:gd name="connsiteY17" fmla="*/ 382772 h 2052084"/>
              <a:gd name="connsiteX18" fmla="*/ 1414130 w 4173601"/>
              <a:gd name="connsiteY18" fmla="*/ 404038 h 2052084"/>
              <a:gd name="connsiteX19" fmla="*/ 1584251 w 4173601"/>
              <a:gd name="connsiteY19" fmla="*/ 425303 h 2052084"/>
              <a:gd name="connsiteX20" fmla="*/ 1786269 w 4173601"/>
              <a:gd name="connsiteY20" fmla="*/ 435935 h 2052084"/>
              <a:gd name="connsiteX21" fmla="*/ 1892595 w 4173601"/>
              <a:gd name="connsiteY21" fmla="*/ 457200 h 2052084"/>
              <a:gd name="connsiteX22" fmla="*/ 1998920 w 4173601"/>
              <a:gd name="connsiteY22" fmla="*/ 489098 h 2052084"/>
              <a:gd name="connsiteX23" fmla="*/ 2137144 w 4173601"/>
              <a:gd name="connsiteY23" fmla="*/ 510363 h 2052084"/>
              <a:gd name="connsiteX24" fmla="*/ 2190307 w 4173601"/>
              <a:gd name="connsiteY24" fmla="*/ 542261 h 2052084"/>
              <a:gd name="connsiteX25" fmla="*/ 2254102 w 4173601"/>
              <a:gd name="connsiteY25" fmla="*/ 563526 h 2052084"/>
              <a:gd name="connsiteX26" fmla="*/ 2317897 w 4173601"/>
              <a:gd name="connsiteY26" fmla="*/ 584791 h 2052084"/>
              <a:gd name="connsiteX27" fmla="*/ 2349795 w 4173601"/>
              <a:gd name="connsiteY27" fmla="*/ 595424 h 2052084"/>
              <a:gd name="connsiteX28" fmla="*/ 2392325 w 4173601"/>
              <a:gd name="connsiteY28" fmla="*/ 606056 h 2052084"/>
              <a:gd name="connsiteX29" fmla="*/ 2456120 w 4173601"/>
              <a:gd name="connsiteY29" fmla="*/ 627321 h 2052084"/>
              <a:gd name="connsiteX30" fmla="*/ 2594344 w 4173601"/>
              <a:gd name="connsiteY30" fmla="*/ 648586 h 2052084"/>
              <a:gd name="connsiteX31" fmla="*/ 2658139 w 4173601"/>
              <a:gd name="connsiteY31" fmla="*/ 669852 h 2052084"/>
              <a:gd name="connsiteX32" fmla="*/ 2690037 w 4173601"/>
              <a:gd name="connsiteY32" fmla="*/ 680484 h 2052084"/>
              <a:gd name="connsiteX33" fmla="*/ 2796362 w 4173601"/>
              <a:gd name="connsiteY33" fmla="*/ 712382 h 2052084"/>
              <a:gd name="connsiteX34" fmla="*/ 2849525 w 4173601"/>
              <a:gd name="connsiteY34" fmla="*/ 733647 h 2052084"/>
              <a:gd name="connsiteX35" fmla="*/ 2881423 w 4173601"/>
              <a:gd name="connsiteY35" fmla="*/ 754912 h 2052084"/>
              <a:gd name="connsiteX36" fmla="*/ 2945218 w 4173601"/>
              <a:gd name="connsiteY36" fmla="*/ 776177 h 2052084"/>
              <a:gd name="connsiteX37" fmla="*/ 3009013 w 4173601"/>
              <a:gd name="connsiteY37" fmla="*/ 797442 h 2052084"/>
              <a:gd name="connsiteX38" fmla="*/ 3083441 w 4173601"/>
              <a:gd name="connsiteY38" fmla="*/ 818707 h 2052084"/>
              <a:gd name="connsiteX39" fmla="*/ 3402418 w 4173601"/>
              <a:gd name="connsiteY39" fmla="*/ 829340 h 2052084"/>
              <a:gd name="connsiteX40" fmla="*/ 3476846 w 4173601"/>
              <a:gd name="connsiteY40" fmla="*/ 839972 h 2052084"/>
              <a:gd name="connsiteX41" fmla="*/ 3487479 w 4173601"/>
              <a:gd name="connsiteY41" fmla="*/ 978196 h 2052084"/>
              <a:gd name="connsiteX42" fmla="*/ 3498111 w 4173601"/>
              <a:gd name="connsiteY42" fmla="*/ 1010093 h 2052084"/>
              <a:gd name="connsiteX43" fmla="*/ 3530009 w 4173601"/>
              <a:gd name="connsiteY43" fmla="*/ 1020726 h 2052084"/>
              <a:gd name="connsiteX44" fmla="*/ 3572539 w 4173601"/>
              <a:gd name="connsiteY44" fmla="*/ 1052624 h 2052084"/>
              <a:gd name="connsiteX45" fmla="*/ 3636334 w 4173601"/>
              <a:gd name="connsiteY45" fmla="*/ 1073889 h 2052084"/>
              <a:gd name="connsiteX46" fmla="*/ 3806455 w 4173601"/>
              <a:gd name="connsiteY46" fmla="*/ 1095154 h 2052084"/>
              <a:gd name="connsiteX47" fmla="*/ 3870251 w 4173601"/>
              <a:gd name="connsiteY47" fmla="*/ 1116419 h 2052084"/>
              <a:gd name="connsiteX48" fmla="*/ 3902148 w 4173601"/>
              <a:gd name="connsiteY48" fmla="*/ 1127052 h 2052084"/>
              <a:gd name="connsiteX49" fmla="*/ 3944679 w 4173601"/>
              <a:gd name="connsiteY49" fmla="*/ 1137684 h 2052084"/>
              <a:gd name="connsiteX50" fmla="*/ 3976576 w 4173601"/>
              <a:gd name="connsiteY50" fmla="*/ 1158949 h 2052084"/>
              <a:gd name="connsiteX51" fmla="*/ 4082902 w 4173601"/>
              <a:gd name="connsiteY51" fmla="*/ 1190847 h 2052084"/>
              <a:gd name="connsiteX52" fmla="*/ 4114800 w 4173601"/>
              <a:gd name="connsiteY52" fmla="*/ 1222745 h 2052084"/>
              <a:gd name="connsiteX53" fmla="*/ 4125432 w 4173601"/>
              <a:gd name="connsiteY53" fmla="*/ 1254642 h 2052084"/>
              <a:gd name="connsiteX54" fmla="*/ 4136065 w 4173601"/>
              <a:gd name="connsiteY54" fmla="*/ 1382233 h 2052084"/>
              <a:gd name="connsiteX55" fmla="*/ 4093534 w 4173601"/>
              <a:gd name="connsiteY55" fmla="*/ 1541721 h 2052084"/>
              <a:gd name="connsiteX56" fmla="*/ 4061637 w 4173601"/>
              <a:gd name="connsiteY56" fmla="*/ 1562986 h 2052084"/>
              <a:gd name="connsiteX57" fmla="*/ 4019107 w 4173601"/>
              <a:gd name="connsiteY57" fmla="*/ 1626782 h 2052084"/>
              <a:gd name="connsiteX58" fmla="*/ 3987209 w 4173601"/>
              <a:gd name="connsiteY58" fmla="*/ 1648047 h 2052084"/>
              <a:gd name="connsiteX59" fmla="*/ 3934046 w 4173601"/>
              <a:gd name="connsiteY59" fmla="*/ 1711842 h 2052084"/>
              <a:gd name="connsiteX60" fmla="*/ 3912781 w 4173601"/>
              <a:gd name="connsiteY60" fmla="*/ 1775638 h 2052084"/>
              <a:gd name="connsiteX61" fmla="*/ 3902148 w 4173601"/>
              <a:gd name="connsiteY61" fmla="*/ 1807535 h 2052084"/>
              <a:gd name="connsiteX62" fmla="*/ 3891516 w 4173601"/>
              <a:gd name="connsiteY62" fmla="*/ 1839433 h 2052084"/>
              <a:gd name="connsiteX63" fmla="*/ 3880883 w 4173601"/>
              <a:gd name="connsiteY63" fmla="*/ 1956391 h 2052084"/>
              <a:gd name="connsiteX64" fmla="*/ 3859618 w 4173601"/>
              <a:gd name="connsiteY64" fmla="*/ 2030819 h 2052084"/>
              <a:gd name="connsiteX65" fmla="*/ 3891516 w 4173601"/>
              <a:gd name="connsiteY65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712381 w 4173601"/>
              <a:gd name="connsiteY8" fmla="*/ 170121 h 2052084"/>
              <a:gd name="connsiteX9" fmla="*/ 776176 w 4173601"/>
              <a:gd name="connsiteY9" fmla="*/ 191386 h 2052084"/>
              <a:gd name="connsiteX10" fmla="*/ 861237 w 4173601"/>
              <a:gd name="connsiteY10" fmla="*/ 233917 h 2052084"/>
              <a:gd name="connsiteX11" fmla="*/ 956930 w 4173601"/>
              <a:gd name="connsiteY11" fmla="*/ 265814 h 2052084"/>
              <a:gd name="connsiteX12" fmla="*/ 988827 w 4173601"/>
              <a:gd name="connsiteY12" fmla="*/ 276447 h 2052084"/>
              <a:gd name="connsiteX13" fmla="*/ 1041990 w 4173601"/>
              <a:gd name="connsiteY13" fmla="*/ 287079 h 2052084"/>
              <a:gd name="connsiteX14" fmla="*/ 1063255 w 4173601"/>
              <a:gd name="connsiteY14" fmla="*/ 308345 h 2052084"/>
              <a:gd name="connsiteX15" fmla="*/ 1169581 w 4173601"/>
              <a:gd name="connsiteY15" fmla="*/ 340242 h 2052084"/>
              <a:gd name="connsiteX16" fmla="*/ 1190846 w 4173601"/>
              <a:gd name="connsiteY16" fmla="*/ 372140 h 2052084"/>
              <a:gd name="connsiteX17" fmla="*/ 1222744 w 4173601"/>
              <a:gd name="connsiteY17" fmla="*/ 382772 h 2052084"/>
              <a:gd name="connsiteX18" fmla="*/ 1414130 w 4173601"/>
              <a:gd name="connsiteY18" fmla="*/ 404038 h 2052084"/>
              <a:gd name="connsiteX19" fmla="*/ 1584251 w 4173601"/>
              <a:gd name="connsiteY19" fmla="*/ 425303 h 2052084"/>
              <a:gd name="connsiteX20" fmla="*/ 1786269 w 4173601"/>
              <a:gd name="connsiteY20" fmla="*/ 435935 h 2052084"/>
              <a:gd name="connsiteX21" fmla="*/ 1892595 w 4173601"/>
              <a:gd name="connsiteY21" fmla="*/ 457200 h 2052084"/>
              <a:gd name="connsiteX22" fmla="*/ 1998920 w 4173601"/>
              <a:gd name="connsiteY22" fmla="*/ 489098 h 2052084"/>
              <a:gd name="connsiteX23" fmla="*/ 2190307 w 4173601"/>
              <a:gd name="connsiteY23" fmla="*/ 542261 h 2052084"/>
              <a:gd name="connsiteX24" fmla="*/ 2254102 w 4173601"/>
              <a:gd name="connsiteY24" fmla="*/ 563526 h 2052084"/>
              <a:gd name="connsiteX25" fmla="*/ 2317897 w 4173601"/>
              <a:gd name="connsiteY25" fmla="*/ 584791 h 2052084"/>
              <a:gd name="connsiteX26" fmla="*/ 2349795 w 4173601"/>
              <a:gd name="connsiteY26" fmla="*/ 595424 h 2052084"/>
              <a:gd name="connsiteX27" fmla="*/ 2392325 w 4173601"/>
              <a:gd name="connsiteY27" fmla="*/ 606056 h 2052084"/>
              <a:gd name="connsiteX28" fmla="*/ 2456120 w 4173601"/>
              <a:gd name="connsiteY28" fmla="*/ 627321 h 2052084"/>
              <a:gd name="connsiteX29" fmla="*/ 2594344 w 4173601"/>
              <a:gd name="connsiteY29" fmla="*/ 648586 h 2052084"/>
              <a:gd name="connsiteX30" fmla="*/ 2658139 w 4173601"/>
              <a:gd name="connsiteY30" fmla="*/ 669852 h 2052084"/>
              <a:gd name="connsiteX31" fmla="*/ 2690037 w 4173601"/>
              <a:gd name="connsiteY31" fmla="*/ 680484 h 2052084"/>
              <a:gd name="connsiteX32" fmla="*/ 2796362 w 4173601"/>
              <a:gd name="connsiteY32" fmla="*/ 712382 h 2052084"/>
              <a:gd name="connsiteX33" fmla="*/ 2849525 w 4173601"/>
              <a:gd name="connsiteY33" fmla="*/ 733647 h 2052084"/>
              <a:gd name="connsiteX34" fmla="*/ 2881423 w 4173601"/>
              <a:gd name="connsiteY34" fmla="*/ 754912 h 2052084"/>
              <a:gd name="connsiteX35" fmla="*/ 2945218 w 4173601"/>
              <a:gd name="connsiteY35" fmla="*/ 776177 h 2052084"/>
              <a:gd name="connsiteX36" fmla="*/ 3009013 w 4173601"/>
              <a:gd name="connsiteY36" fmla="*/ 797442 h 2052084"/>
              <a:gd name="connsiteX37" fmla="*/ 3083441 w 4173601"/>
              <a:gd name="connsiteY37" fmla="*/ 818707 h 2052084"/>
              <a:gd name="connsiteX38" fmla="*/ 3402418 w 4173601"/>
              <a:gd name="connsiteY38" fmla="*/ 829340 h 2052084"/>
              <a:gd name="connsiteX39" fmla="*/ 3476846 w 4173601"/>
              <a:gd name="connsiteY39" fmla="*/ 839972 h 2052084"/>
              <a:gd name="connsiteX40" fmla="*/ 3487479 w 4173601"/>
              <a:gd name="connsiteY40" fmla="*/ 978196 h 2052084"/>
              <a:gd name="connsiteX41" fmla="*/ 3498111 w 4173601"/>
              <a:gd name="connsiteY41" fmla="*/ 1010093 h 2052084"/>
              <a:gd name="connsiteX42" fmla="*/ 3530009 w 4173601"/>
              <a:gd name="connsiteY42" fmla="*/ 1020726 h 2052084"/>
              <a:gd name="connsiteX43" fmla="*/ 3572539 w 4173601"/>
              <a:gd name="connsiteY43" fmla="*/ 1052624 h 2052084"/>
              <a:gd name="connsiteX44" fmla="*/ 3636334 w 4173601"/>
              <a:gd name="connsiteY44" fmla="*/ 1073889 h 2052084"/>
              <a:gd name="connsiteX45" fmla="*/ 3806455 w 4173601"/>
              <a:gd name="connsiteY45" fmla="*/ 1095154 h 2052084"/>
              <a:gd name="connsiteX46" fmla="*/ 3870251 w 4173601"/>
              <a:gd name="connsiteY46" fmla="*/ 1116419 h 2052084"/>
              <a:gd name="connsiteX47" fmla="*/ 3902148 w 4173601"/>
              <a:gd name="connsiteY47" fmla="*/ 1127052 h 2052084"/>
              <a:gd name="connsiteX48" fmla="*/ 3944679 w 4173601"/>
              <a:gd name="connsiteY48" fmla="*/ 1137684 h 2052084"/>
              <a:gd name="connsiteX49" fmla="*/ 3976576 w 4173601"/>
              <a:gd name="connsiteY49" fmla="*/ 1158949 h 2052084"/>
              <a:gd name="connsiteX50" fmla="*/ 4082902 w 4173601"/>
              <a:gd name="connsiteY50" fmla="*/ 1190847 h 2052084"/>
              <a:gd name="connsiteX51" fmla="*/ 4114800 w 4173601"/>
              <a:gd name="connsiteY51" fmla="*/ 1222745 h 2052084"/>
              <a:gd name="connsiteX52" fmla="*/ 4125432 w 4173601"/>
              <a:gd name="connsiteY52" fmla="*/ 1254642 h 2052084"/>
              <a:gd name="connsiteX53" fmla="*/ 4136065 w 4173601"/>
              <a:gd name="connsiteY53" fmla="*/ 1382233 h 2052084"/>
              <a:gd name="connsiteX54" fmla="*/ 4093534 w 4173601"/>
              <a:gd name="connsiteY54" fmla="*/ 1541721 h 2052084"/>
              <a:gd name="connsiteX55" fmla="*/ 4061637 w 4173601"/>
              <a:gd name="connsiteY55" fmla="*/ 1562986 h 2052084"/>
              <a:gd name="connsiteX56" fmla="*/ 4019107 w 4173601"/>
              <a:gd name="connsiteY56" fmla="*/ 1626782 h 2052084"/>
              <a:gd name="connsiteX57" fmla="*/ 3987209 w 4173601"/>
              <a:gd name="connsiteY57" fmla="*/ 1648047 h 2052084"/>
              <a:gd name="connsiteX58" fmla="*/ 3934046 w 4173601"/>
              <a:gd name="connsiteY58" fmla="*/ 1711842 h 2052084"/>
              <a:gd name="connsiteX59" fmla="*/ 3912781 w 4173601"/>
              <a:gd name="connsiteY59" fmla="*/ 1775638 h 2052084"/>
              <a:gd name="connsiteX60" fmla="*/ 3902148 w 4173601"/>
              <a:gd name="connsiteY60" fmla="*/ 1807535 h 2052084"/>
              <a:gd name="connsiteX61" fmla="*/ 3891516 w 4173601"/>
              <a:gd name="connsiteY61" fmla="*/ 1839433 h 2052084"/>
              <a:gd name="connsiteX62" fmla="*/ 3880883 w 4173601"/>
              <a:gd name="connsiteY62" fmla="*/ 1956391 h 2052084"/>
              <a:gd name="connsiteX63" fmla="*/ 3859618 w 4173601"/>
              <a:gd name="connsiteY63" fmla="*/ 2030819 h 2052084"/>
              <a:gd name="connsiteX64" fmla="*/ 3891516 w 4173601"/>
              <a:gd name="connsiteY64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712381 w 4173601"/>
              <a:gd name="connsiteY8" fmla="*/ 170121 h 2052084"/>
              <a:gd name="connsiteX9" fmla="*/ 776176 w 4173601"/>
              <a:gd name="connsiteY9" fmla="*/ 191386 h 2052084"/>
              <a:gd name="connsiteX10" fmla="*/ 861237 w 4173601"/>
              <a:gd name="connsiteY10" fmla="*/ 233917 h 2052084"/>
              <a:gd name="connsiteX11" fmla="*/ 956930 w 4173601"/>
              <a:gd name="connsiteY11" fmla="*/ 265814 h 2052084"/>
              <a:gd name="connsiteX12" fmla="*/ 988827 w 4173601"/>
              <a:gd name="connsiteY12" fmla="*/ 276447 h 2052084"/>
              <a:gd name="connsiteX13" fmla="*/ 1041990 w 4173601"/>
              <a:gd name="connsiteY13" fmla="*/ 287079 h 2052084"/>
              <a:gd name="connsiteX14" fmla="*/ 1063255 w 4173601"/>
              <a:gd name="connsiteY14" fmla="*/ 308345 h 2052084"/>
              <a:gd name="connsiteX15" fmla="*/ 1169581 w 4173601"/>
              <a:gd name="connsiteY15" fmla="*/ 340242 h 2052084"/>
              <a:gd name="connsiteX16" fmla="*/ 1190846 w 4173601"/>
              <a:gd name="connsiteY16" fmla="*/ 372140 h 2052084"/>
              <a:gd name="connsiteX17" fmla="*/ 1222744 w 4173601"/>
              <a:gd name="connsiteY17" fmla="*/ 382772 h 2052084"/>
              <a:gd name="connsiteX18" fmla="*/ 1414130 w 4173601"/>
              <a:gd name="connsiteY18" fmla="*/ 404038 h 2052084"/>
              <a:gd name="connsiteX19" fmla="*/ 1584251 w 4173601"/>
              <a:gd name="connsiteY19" fmla="*/ 425303 h 2052084"/>
              <a:gd name="connsiteX20" fmla="*/ 1786269 w 4173601"/>
              <a:gd name="connsiteY20" fmla="*/ 435935 h 2052084"/>
              <a:gd name="connsiteX21" fmla="*/ 1998920 w 4173601"/>
              <a:gd name="connsiteY21" fmla="*/ 489098 h 2052084"/>
              <a:gd name="connsiteX22" fmla="*/ 2190307 w 4173601"/>
              <a:gd name="connsiteY22" fmla="*/ 542261 h 2052084"/>
              <a:gd name="connsiteX23" fmla="*/ 2254102 w 4173601"/>
              <a:gd name="connsiteY23" fmla="*/ 563526 h 2052084"/>
              <a:gd name="connsiteX24" fmla="*/ 2317897 w 4173601"/>
              <a:gd name="connsiteY24" fmla="*/ 584791 h 2052084"/>
              <a:gd name="connsiteX25" fmla="*/ 2349795 w 4173601"/>
              <a:gd name="connsiteY25" fmla="*/ 595424 h 2052084"/>
              <a:gd name="connsiteX26" fmla="*/ 2392325 w 4173601"/>
              <a:gd name="connsiteY26" fmla="*/ 606056 h 2052084"/>
              <a:gd name="connsiteX27" fmla="*/ 2456120 w 4173601"/>
              <a:gd name="connsiteY27" fmla="*/ 627321 h 2052084"/>
              <a:gd name="connsiteX28" fmla="*/ 2594344 w 4173601"/>
              <a:gd name="connsiteY28" fmla="*/ 648586 h 2052084"/>
              <a:gd name="connsiteX29" fmla="*/ 2658139 w 4173601"/>
              <a:gd name="connsiteY29" fmla="*/ 669852 h 2052084"/>
              <a:gd name="connsiteX30" fmla="*/ 2690037 w 4173601"/>
              <a:gd name="connsiteY30" fmla="*/ 680484 h 2052084"/>
              <a:gd name="connsiteX31" fmla="*/ 2796362 w 4173601"/>
              <a:gd name="connsiteY31" fmla="*/ 712382 h 2052084"/>
              <a:gd name="connsiteX32" fmla="*/ 2849525 w 4173601"/>
              <a:gd name="connsiteY32" fmla="*/ 733647 h 2052084"/>
              <a:gd name="connsiteX33" fmla="*/ 2881423 w 4173601"/>
              <a:gd name="connsiteY33" fmla="*/ 754912 h 2052084"/>
              <a:gd name="connsiteX34" fmla="*/ 2945218 w 4173601"/>
              <a:gd name="connsiteY34" fmla="*/ 776177 h 2052084"/>
              <a:gd name="connsiteX35" fmla="*/ 3009013 w 4173601"/>
              <a:gd name="connsiteY35" fmla="*/ 797442 h 2052084"/>
              <a:gd name="connsiteX36" fmla="*/ 3083441 w 4173601"/>
              <a:gd name="connsiteY36" fmla="*/ 818707 h 2052084"/>
              <a:gd name="connsiteX37" fmla="*/ 3402418 w 4173601"/>
              <a:gd name="connsiteY37" fmla="*/ 829340 h 2052084"/>
              <a:gd name="connsiteX38" fmla="*/ 3476846 w 4173601"/>
              <a:gd name="connsiteY38" fmla="*/ 839972 h 2052084"/>
              <a:gd name="connsiteX39" fmla="*/ 3487479 w 4173601"/>
              <a:gd name="connsiteY39" fmla="*/ 978196 h 2052084"/>
              <a:gd name="connsiteX40" fmla="*/ 3498111 w 4173601"/>
              <a:gd name="connsiteY40" fmla="*/ 1010093 h 2052084"/>
              <a:gd name="connsiteX41" fmla="*/ 3530009 w 4173601"/>
              <a:gd name="connsiteY41" fmla="*/ 1020726 h 2052084"/>
              <a:gd name="connsiteX42" fmla="*/ 3572539 w 4173601"/>
              <a:gd name="connsiteY42" fmla="*/ 1052624 h 2052084"/>
              <a:gd name="connsiteX43" fmla="*/ 3636334 w 4173601"/>
              <a:gd name="connsiteY43" fmla="*/ 1073889 h 2052084"/>
              <a:gd name="connsiteX44" fmla="*/ 3806455 w 4173601"/>
              <a:gd name="connsiteY44" fmla="*/ 1095154 h 2052084"/>
              <a:gd name="connsiteX45" fmla="*/ 3870251 w 4173601"/>
              <a:gd name="connsiteY45" fmla="*/ 1116419 h 2052084"/>
              <a:gd name="connsiteX46" fmla="*/ 3902148 w 4173601"/>
              <a:gd name="connsiteY46" fmla="*/ 1127052 h 2052084"/>
              <a:gd name="connsiteX47" fmla="*/ 3944679 w 4173601"/>
              <a:gd name="connsiteY47" fmla="*/ 1137684 h 2052084"/>
              <a:gd name="connsiteX48" fmla="*/ 3976576 w 4173601"/>
              <a:gd name="connsiteY48" fmla="*/ 1158949 h 2052084"/>
              <a:gd name="connsiteX49" fmla="*/ 4082902 w 4173601"/>
              <a:gd name="connsiteY49" fmla="*/ 1190847 h 2052084"/>
              <a:gd name="connsiteX50" fmla="*/ 4114800 w 4173601"/>
              <a:gd name="connsiteY50" fmla="*/ 1222745 h 2052084"/>
              <a:gd name="connsiteX51" fmla="*/ 4125432 w 4173601"/>
              <a:gd name="connsiteY51" fmla="*/ 1254642 h 2052084"/>
              <a:gd name="connsiteX52" fmla="*/ 4136065 w 4173601"/>
              <a:gd name="connsiteY52" fmla="*/ 1382233 h 2052084"/>
              <a:gd name="connsiteX53" fmla="*/ 4093534 w 4173601"/>
              <a:gd name="connsiteY53" fmla="*/ 1541721 h 2052084"/>
              <a:gd name="connsiteX54" fmla="*/ 4061637 w 4173601"/>
              <a:gd name="connsiteY54" fmla="*/ 1562986 h 2052084"/>
              <a:gd name="connsiteX55" fmla="*/ 4019107 w 4173601"/>
              <a:gd name="connsiteY55" fmla="*/ 1626782 h 2052084"/>
              <a:gd name="connsiteX56" fmla="*/ 3987209 w 4173601"/>
              <a:gd name="connsiteY56" fmla="*/ 1648047 h 2052084"/>
              <a:gd name="connsiteX57" fmla="*/ 3934046 w 4173601"/>
              <a:gd name="connsiteY57" fmla="*/ 1711842 h 2052084"/>
              <a:gd name="connsiteX58" fmla="*/ 3912781 w 4173601"/>
              <a:gd name="connsiteY58" fmla="*/ 1775638 h 2052084"/>
              <a:gd name="connsiteX59" fmla="*/ 3902148 w 4173601"/>
              <a:gd name="connsiteY59" fmla="*/ 1807535 h 2052084"/>
              <a:gd name="connsiteX60" fmla="*/ 3891516 w 4173601"/>
              <a:gd name="connsiteY60" fmla="*/ 1839433 h 2052084"/>
              <a:gd name="connsiteX61" fmla="*/ 3880883 w 4173601"/>
              <a:gd name="connsiteY61" fmla="*/ 1956391 h 2052084"/>
              <a:gd name="connsiteX62" fmla="*/ 3859618 w 4173601"/>
              <a:gd name="connsiteY62" fmla="*/ 2030819 h 2052084"/>
              <a:gd name="connsiteX63" fmla="*/ 3891516 w 4173601"/>
              <a:gd name="connsiteY63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712381 w 4173601"/>
              <a:gd name="connsiteY8" fmla="*/ 170121 h 2052084"/>
              <a:gd name="connsiteX9" fmla="*/ 776176 w 4173601"/>
              <a:gd name="connsiteY9" fmla="*/ 191386 h 2052084"/>
              <a:gd name="connsiteX10" fmla="*/ 861237 w 4173601"/>
              <a:gd name="connsiteY10" fmla="*/ 233917 h 2052084"/>
              <a:gd name="connsiteX11" fmla="*/ 956930 w 4173601"/>
              <a:gd name="connsiteY11" fmla="*/ 265814 h 2052084"/>
              <a:gd name="connsiteX12" fmla="*/ 988827 w 4173601"/>
              <a:gd name="connsiteY12" fmla="*/ 276447 h 2052084"/>
              <a:gd name="connsiteX13" fmla="*/ 1041990 w 4173601"/>
              <a:gd name="connsiteY13" fmla="*/ 287079 h 2052084"/>
              <a:gd name="connsiteX14" fmla="*/ 1063255 w 4173601"/>
              <a:gd name="connsiteY14" fmla="*/ 308345 h 2052084"/>
              <a:gd name="connsiteX15" fmla="*/ 1169581 w 4173601"/>
              <a:gd name="connsiteY15" fmla="*/ 340242 h 2052084"/>
              <a:gd name="connsiteX16" fmla="*/ 1190846 w 4173601"/>
              <a:gd name="connsiteY16" fmla="*/ 372140 h 2052084"/>
              <a:gd name="connsiteX17" fmla="*/ 1222744 w 4173601"/>
              <a:gd name="connsiteY17" fmla="*/ 382772 h 2052084"/>
              <a:gd name="connsiteX18" fmla="*/ 1414130 w 4173601"/>
              <a:gd name="connsiteY18" fmla="*/ 404038 h 2052084"/>
              <a:gd name="connsiteX19" fmla="*/ 1584251 w 4173601"/>
              <a:gd name="connsiteY19" fmla="*/ 425303 h 2052084"/>
              <a:gd name="connsiteX20" fmla="*/ 1998920 w 4173601"/>
              <a:gd name="connsiteY20" fmla="*/ 489098 h 2052084"/>
              <a:gd name="connsiteX21" fmla="*/ 2190307 w 4173601"/>
              <a:gd name="connsiteY21" fmla="*/ 542261 h 2052084"/>
              <a:gd name="connsiteX22" fmla="*/ 2254102 w 4173601"/>
              <a:gd name="connsiteY22" fmla="*/ 563526 h 2052084"/>
              <a:gd name="connsiteX23" fmla="*/ 2317897 w 4173601"/>
              <a:gd name="connsiteY23" fmla="*/ 584791 h 2052084"/>
              <a:gd name="connsiteX24" fmla="*/ 2349795 w 4173601"/>
              <a:gd name="connsiteY24" fmla="*/ 595424 h 2052084"/>
              <a:gd name="connsiteX25" fmla="*/ 2392325 w 4173601"/>
              <a:gd name="connsiteY25" fmla="*/ 606056 h 2052084"/>
              <a:gd name="connsiteX26" fmla="*/ 2456120 w 4173601"/>
              <a:gd name="connsiteY26" fmla="*/ 627321 h 2052084"/>
              <a:gd name="connsiteX27" fmla="*/ 2594344 w 4173601"/>
              <a:gd name="connsiteY27" fmla="*/ 648586 h 2052084"/>
              <a:gd name="connsiteX28" fmla="*/ 2658139 w 4173601"/>
              <a:gd name="connsiteY28" fmla="*/ 669852 h 2052084"/>
              <a:gd name="connsiteX29" fmla="*/ 2690037 w 4173601"/>
              <a:gd name="connsiteY29" fmla="*/ 680484 h 2052084"/>
              <a:gd name="connsiteX30" fmla="*/ 2796362 w 4173601"/>
              <a:gd name="connsiteY30" fmla="*/ 712382 h 2052084"/>
              <a:gd name="connsiteX31" fmla="*/ 2849525 w 4173601"/>
              <a:gd name="connsiteY31" fmla="*/ 733647 h 2052084"/>
              <a:gd name="connsiteX32" fmla="*/ 2881423 w 4173601"/>
              <a:gd name="connsiteY32" fmla="*/ 754912 h 2052084"/>
              <a:gd name="connsiteX33" fmla="*/ 2945218 w 4173601"/>
              <a:gd name="connsiteY33" fmla="*/ 776177 h 2052084"/>
              <a:gd name="connsiteX34" fmla="*/ 3009013 w 4173601"/>
              <a:gd name="connsiteY34" fmla="*/ 797442 h 2052084"/>
              <a:gd name="connsiteX35" fmla="*/ 3083441 w 4173601"/>
              <a:gd name="connsiteY35" fmla="*/ 818707 h 2052084"/>
              <a:gd name="connsiteX36" fmla="*/ 3402418 w 4173601"/>
              <a:gd name="connsiteY36" fmla="*/ 829340 h 2052084"/>
              <a:gd name="connsiteX37" fmla="*/ 3476846 w 4173601"/>
              <a:gd name="connsiteY37" fmla="*/ 839972 h 2052084"/>
              <a:gd name="connsiteX38" fmla="*/ 3487479 w 4173601"/>
              <a:gd name="connsiteY38" fmla="*/ 978196 h 2052084"/>
              <a:gd name="connsiteX39" fmla="*/ 3498111 w 4173601"/>
              <a:gd name="connsiteY39" fmla="*/ 1010093 h 2052084"/>
              <a:gd name="connsiteX40" fmla="*/ 3530009 w 4173601"/>
              <a:gd name="connsiteY40" fmla="*/ 1020726 h 2052084"/>
              <a:gd name="connsiteX41" fmla="*/ 3572539 w 4173601"/>
              <a:gd name="connsiteY41" fmla="*/ 1052624 h 2052084"/>
              <a:gd name="connsiteX42" fmla="*/ 3636334 w 4173601"/>
              <a:gd name="connsiteY42" fmla="*/ 1073889 h 2052084"/>
              <a:gd name="connsiteX43" fmla="*/ 3806455 w 4173601"/>
              <a:gd name="connsiteY43" fmla="*/ 1095154 h 2052084"/>
              <a:gd name="connsiteX44" fmla="*/ 3870251 w 4173601"/>
              <a:gd name="connsiteY44" fmla="*/ 1116419 h 2052084"/>
              <a:gd name="connsiteX45" fmla="*/ 3902148 w 4173601"/>
              <a:gd name="connsiteY45" fmla="*/ 1127052 h 2052084"/>
              <a:gd name="connsiteX46" fmla="*/ 3944679 w 4173601"/>
              <a:gd name="connsiteY46" fmla="*/ 1137684 h 2052084"/>
              <a:gd name="connsiteX47" fmla="*/ 3976576 w 4173601"/>
              <a:gd name="connsiteY47" fmla="*/ 1158949 h 2052084"/>
              <a:gd name="connsiteX48" fmla="*/ 4082902 w 4173601"/>
              <a:gd name="connsiteY48" fmla="*/ 1190847 h 2052084"/>
              <a:gd name="connsiteX49" fmla="*/ 4114800 w 4173601"/>
              <a:gd name="connsiteY49" fmla="*/ 1222745 h 2052084"/>
              <a:gd name="connsiteX50" fmla="*/ 4125432 w 4173601"/>
              <a:gd name="connsiteY50" fmla="*/ 1254642 h 2052084"/>
              <a:gd name="connsiteX51" fmla="*/ 4136065 w 4173601"/>
              <a:gd name="connsiteY51" fmla="*/ 1382233 h 2052084"/>
              <a:gd name="connsiteX52" fmla="*/ 4093534 w 4173601"/>
              <a:gd name="connsiteY52" fmla="*/ 1541721 h 2052084"/>
              <a:gd name="connsiteX53" fmla="*/ 4061637 w 4173601"/>
              <a:gd name="connsiteY53" fmla="*/ 1562986 h 2052084"/>
              <a:gd name="connsiteX54" fmla="*/ 4019107 w 4173601"/>
              <a:gd name="connsiteY54" fmla="*/ 1626782 h 2052084"/>
              <a:gd name="connsiteX55" fmla="*/ 3987209 w 4173601"/>
              <a:gd name="connsiteY55" fmla="*/ 1648047 h 2052084"/>
              <a:gd name="connsiteX56" fmla="*/ 3934046 w 4173601"/>
              <a:gd name="connsiteY56" fmla="*/ 1711842 h 2052084"/>
              <a:gd name="connsiteX57" fmla="*/ 3912781 w 4173601"/>
              <a:gd name="connsiteY57" fmla="*/ 1775638 h 2052084"/>
              <a:gd name="connsiteX58" fmla="*/ 3902148 w 4173601"/>
              <a:gd name="connsiteY58" fmla="*/ 1807535 h 2052084"/>
              <a:gd name="connsiteX59" fmla="*/ 3891516 w 4173601"/>
              <a:gd name="connsiteY59" fmla="*/ 1839433 h 2052084"/>
              <a:gd name="connsiteX60" fmla="*/ 3880883 w 4173601"/>
              <a:gd name="connsiteY60" fmla="*/ 1956391 h 2052084"/>
              <a:gd name="connsiteX61" fmla="*/ 3859618 w 4173601"/>
              <a:gd name="connsiteY61" fmla="*/ 2030819 h 2052084"/>
              <a:gd name="connsiteX62" fmla="*/ 3891516 w 4173601"/>
              <a:gd name="connsiteY62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712381 w 4173601"/>
              <a:gd name="connsiteY8" fmla="*/ 170121 h 2052084"/>
              <a:gd name="connsiteX9" fmla="*/ 776176 w 4173601"/>
              <a:gd name="connsiteY9" fmla="*/ 191386 h 2052084"/>
              <a:gd name="connsiteX10" fmla="*/ 861237 w 4173601"/>
              <a:gd name="connsiteY10" fmla="*/ 233917 h 2052084"/>
              <a:gd name="connsiteX11" fmla="*/ 956930 w 4173601"/>
              <a:gd name="connsiteY11" fmla="*/ 265814 h 2052084"/>
              <a:gd name="connsiteX12" fmla="*/ 988827 w 4173601"/>
              <a:gd name="connsiteY12" fmla="*/ 276447 h 2052084"/>
              <a:gd name="connsiteX13" fmla="*/ 1041990 w 4173601"/>
              <a:gd name="connsiteY13" fmla="*/ 287079 h 2052084"/>
              <a:gd name="connsiteX14" fmla="*/ 1063255 w 4173601"/>
              <a:gd name="connsiteY14" fmla="*/ 308345 h 2052084"/>
              <a:gd name="connsiteX15" fmla="*/ 1169581 w 4173601"/>
              <a:gd name="connsiteY15" fmla="*/ 340242 h 2052084"/>
              <a:gd name="connsiteX16" fmla="*/ 1190846 w 4173601"/>
              <a:gd name="connsiteY16" fmla="*/ 372140 h 2052084"/>
              <a:gd name="connsiteX17" fmla="*/ 1414130 w 4173601"/>
              <a:gd name="connsiteY17" fmla="*/ 404038 h 2052084"/>
              <a:gd name="connsiteX18" fmla="*/ 1584251 w 4173601"/>
              <a:gd name="connsiteY18" fmla="*/ 425303 h 2052084"/>
              <a:gd name="connsiteX19" fmla="*/ 1998920 w 4173601"/>
              <a:gd name="connsiteY19" fmla="*/ 489098 h 2052084"/>
              <a:gd name="connsiteX20" fmla="*/ 2190307 w 4173601"/>
              <a:gd name="connsiteY20" fmla="*/ 542261 h 2052084"/>
              <a:gd name="connsiteX21" fmla="*/ 2254102 w 4173601"/>
              <a:gd name="connsiteY21" fmla="*/ 563526 h 2052084"/>
              <a:gd name="connsiteX22" fmla="*/ 2317897 w 4173601"/>
              <a:gd name="connsiteY22" fmla="*/ 584791 h 2052084"/>
              <a:gd name="connsiteX23" fmla="*/ 2349795 w 4173601"/>
              <a:gd name="connsiteY23" fmla="*/ 595424 h 2052084"/>
              <a:gd name="connsiteX24" fmla="*/ 2392325 w 4173601"/>
              <a:gd name="connsiteY24" fmla="*/ 606056 h 2052084"/>
              <a:gd name="connsiteX25" fmla="*/ 2456120 w 4173601"/>
              <a:gd name="connsiteY25" fmla="*/ 627321 h 2052084"/>
              <a:gd name="connsiteX26" fmla="*/ 2594344 w 4173601"/>
              <a:gd name="connsiteY26" fmla="*/ 648586 h 2052084"/>
              <a:gd name="connsiteX27" fmla="*/ 2658139 w 4173601"/>
              <a:gd name="connsiteY27" fmla="*/ 669852 h 2052084"/>
              <a:gd name="connsiteX28" fmla="*/ 2690037 w 4173601"/>
              <a:gd name="connsiteY28" fmla="*/ 680484 h 2052084"/>
              <a:gd name="connsiteX29" fmla="*/ 2796362 w 4173601"/>
              <a:gd name="connsiteY29" fmla="*/ 712382 h 2052084"/>
              <a:gd name="connsiteX30" fmla="*/ 2849525 w 4173601"/>
              <a:gd name="connsiteY30" fmla="*/ 733647 h 2052084"/>
              <a:gd name="connsiteX31" fmla="*/ 2881423 w 4173601"/>
              <a:gd name="connsiteY31" fmla="*/ 754912 h 2052084"/>
              <a:gd name="connsiteX32" fmla="*/ 2945218 w 4173601"/>
              <a:gd name="connsiteY32" fmla="*/ 776177 h 2052084"/>
              <a:gd name="connsiteX33" fmla="*/ 3009013 w 4173601"/>
              <a:gd name="connsiteY33" fmla="*/ 797442 h 2052084"/>
              <a:gd name="connsiteX34" fmla="*/ 3083441 w 4173601"/>
              <a:gd name="connsiteY34" fmla="*/ 818707 h 2052084"/>
              <a:gd name="connsiteX35" fmla="*/ 3402418 w 4173601"/>
              <a:gd name="connsiteY35" fmla="*/ 829340 h 2052084"/>
              <a:gd name="connsiteX36" fmla="*/ 3476846 w 4173601"/>
              <a:gd name="connsiteY36" fmla="*/ 839972 h 2052084"/>
              <a:gd name="connsiteX37" fmla="*/ 3487479 w 4173601"/>
              <a:gd name="connsiteY37" fmla="*/ 978196 h 2052084"/>
              <a:gd name="connsiteX38" fmla="*/ 3498111 w 4173601"/>
              <a:gd name="connsiteY38" fmla="*/ 1010093 h 2052084"/>
              <a:gd name="connsiteX39" fmla="*/ 3530009 w 4173601"/>
              <a:gd name="connsiteY39" fmla="*/ 1020726 h 2052084"/>
              <a:gd name="connsiteX40" fmla="*/ 3572539 w 4173601"/>
              <a:gd name="connsiteY40" fmla="*/ 1052624 h 2052084"/>
              <a:gd name="connsiteX41" fmla="*/ 3636334 w 4173601"/>
              <a:gd name="connsiteY41" fmla="*/ 1073889 h 2052084"/>
              <a:gd name="connsiteX42" fmla="*/ 3806455 w 4173601"/>
              <a:gd name="connsiteY42" fmla="*/ 1095154 h 2052084"/>
              <a:gd name="connsiteX43" fmla="*/ 3870251 w 4173601"/>
              <a:gd name="connsiteY43" fmla="*/ 1116419 h 2052084"/>
              <a:gd name="connsiteX44" fmla="*/ 3902148 w 4173601"/>
              <a:gd name="connsiteY44" fmla="*/ 1127052 h 2052084"/>
              <a:gd name="connsiteX45" fmla="*/ 3944679 w 4173601"/>
              <a:gd name="connsiteY45" fmla="*/ 1137684 h 2052084"/>
              <a:gd name="connsiteX46" fmla="*/ 3976576 w 4173601"/>
              <a:gd name="connsiteY46" fmla="*/ 1158949 h 2052084"/>
              <a:gd name="connsiteX47" fmla="*/ 4082902 w 4173601"/>
              <a:gd name="connsiteY47" fmla="*/ 1190847 h 2052084"/>
              <a:gd name="connsiteX48" fmla="*/ 4114800 w 4173601"/>
              <a:gd name="connsiteY48" fmla="*/ 1222745 h 2052084"/>
              <a:gd name="connsiteX49" fmla="*/ 4125432 w 4173601"/>
              <a:gd name="connsiteY49" fmla="*/ 1254642 h 2052084"/>
              <a:gd name="connsiteX50" fmla="*/ 4136065 w 4173601"/>
              <a:gd name="connsiteY50" fmla="*/ 1382233 h 2052084"/>
              <a:gd name="connsiteX51" fmla="*/ 4093534 w 4173601"/>
              <a:gd name="connsiteY51" fmla="*/ 1541721 h 2052084"/>
              <a:gd name="connsiteX52" fmla="*/ 4061637 w 4173601"/>
              <a:gd name="connsiteY52" fmla="*/ 1562986 h 2052084"/>
              <a:gd name="connsiteX53" fmla="*/ 4019107 w 4173601"/>
              <a:gd name="connsiteY53" fmla="*/ 1626782 h 2052084"/>
              <a:gd name="connsiteX54" fmla="*/ 3987209 w 4173601"/>
              <a:gd name="connsiteY54" fmla="*/ 1648047 h 2052084"/>
              <a:gd name="connsiteX55" fmla="*/ 3934046 w 4173601"/>
              <a:gd name="connsiteY55" fmla="*/ 1711842 h 2052084"/>
              <a:gd name="connsiteX56" fmla="*/ 3912781 w 4173601"/>
              <a:gd name="connsiteY56" fmla="*/ 1775638 h 2052084"/>
              <a:gd name="connsiteX57" fmla="*/ 3902148 w 4173601"/>
              <a:gd name="connsiteY57" fmla="*/ 1807535 h 2052084"/>
              <a:gd name="connsiteX58" fmla="*/ 3891516 w 4173601"/>
              <a:gd name="connsiteY58" fmla="*/ 1839433 h 2052084"/>
              <a:gd name="connsiteX59" fmla="*/ 3880883 w 4173601"/>
              <a:gd name="connsiteY59" fmla="*/ 1956391 h 2052084"/>
              <a:gd name="connsiteX60" fmla="*/ 3859618 w 4173601"/>
              <a:gd name="connsiteY60" fmla="*/ 2030819 h 2052084"/>
              <a:gd name="connsiteX61" fmla="*/ 3891516 w 4173601"/>
              <a:gd name="connsiteY61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712381 w 4173601"/>
              <a:gd name="connsiteY8" fmla="*/ 170121 h 2052084"/>
              <a:gd name="connsiteX9" fmla="*/ 776176 w 4173601"/>
              <a:gd name="connsiteY9" fmla="*/ 191386 h 2052084"/>
              <a:gd name="connsiteX10" fmla="*/ 861237 w 4173601"/>
              <a:gd name="connsiteY10" fmla="*/ 233917 h 2052084"/>
              <a:gd name="connsiteX11" fmla="*/ 956930 w 4173601"/>
              <a:gd name="connsiteY11" fmla="*/ 265814 h 2052084"/>
              <a:gd name="connsiteX12" fmla="*/ 988827 w 4173601"/>
              <a:gd name="connsiteY12" fmla="*/ 276447 h 2052084"/>
              <a:gd name="connsiteX13" fmla="*/ 1041990 w 4173601"/>
              <a:gd name="connsiteY13" fmla="*/ 287079 h 2052084"/>
              <a:gd name="connsiteX14" fmla="*/ 1063255 w 4173601"/>
              <a:gd name="connsiteY14" fmla="*/ 308345 h 2052084"/>
              <a:gd name="connsiteX15" fmla="*/ 1169581 w 4173601"/>
              <a:gd name="connsiteY15" fmla="*/ 340242 h 2052084"/>
              <a:gd name="connsiteX16" fmla="*/ 1240636 w 4173601"/>
              <a:gd name="connsiteY16" fmla="*/ 336907 h 2052084"/>
              <a:gd name="connsiteX17" fmla="*/ 1414130 w 4173601"/>
              <a:gd name="connsiteY17" fmla="*/ 404038 h 2052084"/>
              <a:gd name="connsiteX18" fmla="*/ 1584251 w 4173601"/>
              <a:gd name="connsiteY18" fmla="*/ 425303 h 2052084"/>
              <a:gd name="connsiteX19" fmla="*/ 1998920 w 4173601"/>
              <a:gd name="connsiteY19" fmla="*/ 489098 h 2052084"/>
              <a:gd name="connsiteX20" fmla="*/ 2190307 w 4173601"/>
              <a:gd name="connsiteY20" fmla="*/ 542261 h 2052084"/>
              <a:gd name="connsiteX21" fmla="*/ 2254102 w 4173601"/>
              <a:gd name="connsiteY21" fmla="*/ 563526 h 2052084"/>
              <a:gd name="connsiteX22" fmla="*/ 2317897 w 4173601"/>
              <a:gd name="connsiteY22" fmla="*/ 584791 h 2052084"/>
              <a:gd name="connsiteX23" fmla="*/ 2349795 w 4173601"/>
              <a:gd name="connsiteY23" fmla="*/ 595424 h 2052084"/>
              <a:gd name="connsiteX24" fmla="*/ 2392325 w 4173601"/>
              <a:gd name="connsiteY24" fmla="*/ 606056 h 2052084"/>
              <a:gd name="connsiteX25" fmla="*/ 2456120 w 4173601"/>
              <a:gd name="connsiteY25" fmla="*/ 627321 h 2052084"/>
              <a:gd name="connsiteX26" fmla="*/ 2594344 w 4173601"/>
              <a:gd name="connsiteY26" fmla="*/ 648586 h 2052084"/>
              <a:gd name="connsiteX27" fmla="*/ 2658139 w 4173601"/>
              <a:gd name="connsiteY27" fmla="*/ 669852 h 2052084"/>
              <a:gd name="connsiteX28" fmla="*/ 2690037 w 4173601"/>
              <a:gd name="connsiteY28" fmla="*/ 680484 h 2052084"/>
              <a:gd name="connsiteX29" fmla="*/ 2796362 w 4173601"/>
              <a:gd name="connsiteY29" fmla="*/ 712382 h 2052084"/>
              <a:gd name="connsiteX30" fmla="*/ 2849525 w 4173601"/>
              <a:gd name="connsiteY30" fmla="*/ 733647 h 2052084"/>
              <a:gd name="connsiteX31" fmla="*/ 2881423 w 4173601"/>
              <a:gd name="connsiteY31" fmla="*/ 754912 h 2052084"/>
              <a:gd name="connsiteX32" fmla="*/ 2945218 w 4173601"/>
              <a:gd name="connsiteY32" fmla="*/ 776177 h 2052084"/>
              <a:gd name="connsiteX33" fmla="*/ 3009013 w 4173601"/>
              <a:gd name="connsiteY33" fmla="*/ 797442 h 2052084"/>
              <a:gd name="connsiteX34" fmla="*/ 3083441 w 4173601"/>
              <a:gd name="connsiteY34" fmla="*/ 818707 h 2052084"/>
              <a:gd name="connsiteX35" fmla="*/ 3402418 w 4173601"/>
              <a:gd name="connsiteY35" fmla="*/ 829340 h 2052084"/>
              <a:gd name="connsiteX36" fmla="*/ 3476846 w 4173601"/>
              <a:gd name="connsiteY36" fmla="*/ 839972 h 2052084"/>
              <a:gd name="connsiteX37" fmla="*/ 3487479 w 4173601"/>
              <a:gd name="connsiteY37" fmla="*/ 978196 h 2052084"/>
              <a:gd name="connsiteX38" fmla="*/ 3498111 w 4173601"/>
              <a:gd name="connsiteY38" fmla="*/ 1010093 h 2052084"/>
              <a:gd name="connsiteX39" fmla="*/ 3530009 w 4173601"/>
              <a:gd name="connsiteY39" fmla="*/ 1020726 h 2052084"/>
              <a:gd name="connsiteX40" fmla="*/ 3572539 w 4173601"/>
              <a:gd name="connsiteY40" fmla="*/ 1052624 h 2052084"/>
              <a:gd name="connsiteX41" fmla="*/ 3636334 w 4173601"/>
              <a:gd name="connsiteY41" fmla="*/ 1073889 h 2052084"/>
              <a:gd name="connsiteX42" fmla="*/ 3806455 w 4173601"/>
              <a:gd name="connsiteY42" fmla="*/ 1095154 h 2052084"/>
              <a:gd name="connsiteX43" fmla="*/ 3870251 w 4173601"/>
              <a:gd name="connsiteY43" fmla="*/ 1116419 h 2052084"/>
              <a:gd name="connsiteX44" fmla="*/ 3902148 w 4173601"/>
              <a:gd name="connsiteY44" fmla="*/ 1127052 h 2052084"/>
              <a:gd name="connsiteX45" fmla="*/ 3944679 w 4173601"/>
              <a:gd name="connsiteY45" fmla="*/ 1137684 h 2052084"/>
              <a:gd name="connsiteX46" fmla="*/ 3976576 w 4173601"/>
              <a:gd name="connsiteY46" fmla="*/ 1158949 h 2052084"/>
              <a:gd name="connsiteX47" fmla="*/ 4082902 w 4173601"/>
              <a:gd name="connsiteY47" fmla="*/ 1190847 h 2052084"/>
              <a:gd name="connsiteX48" fmla="*/ 4114800 w 4173601"/>
              <a:gd name="connsiteY48" fmla="*/ 1222745 h 2052084"/>
              <a:gd name="connsiteX49" fmla="*/ 4125432 w 4173601"/>
              <a:gd name="connsiteY49" fmla="*/ 1254642 h 2052084"/>
              <a:gd name="connsiteX50" fmla="*/ 4136065 w 4173601"/>
              <a:gd name="connsiteY50" fmla="*/ 1382233 h 2052084"/>
              <a:gd name="connsiteX51" fmla="*/ 4093534 w 4173601"/>
              <a:gd name="connsiteY51" fmla="*/ 1541721 h 2052084"/>
              <a:gd name="connsiteX52" fmla="*/ 4061637 w 4173601"/>
              <a:gd name="connsiteY52" fmla="*/ 1562986 h 2052084"/>
              <a:gd name="connsiteX53" fmla="*/ 4019107 w 4173601"/>
              <a:gd name="connsiteY53" fmla="*/ 1626782 h 2052084"/>
              <a:gd name="connsiteX54" fmla="*/ 3987209 w 4173601"/>
              <a:gd name="connsiteY54" fmla="*/ 1648047 h 2052084"/>
              <a:gd name="connsiteX55" fmla="*/ 3934046 w 4173601"/>
              <a:gd name="connsiteY55" fmla="*/ 1711842 h 2052084"/>
              <a:gd name="connsiteX56" fmla="*/ 3912781 w 4173601"/>
              <a:gd name="connsiteY56" fmla="*/ 1775638 h 2052084"/>
              <a:gd name="connsiteX57" fmla="*/ 3902148 w 4173601"/>
              <a:gd name="connsiteY57" fmla="*/ 1807535 h 2052084"/>
              <a:gd name="connsiteX58" fmla="*/ 3891516 w 4173601"/>
              <a:gd name="connsiteY58" fmla="*/ 1839433 h 2052084"/>
              <a:gd name="connsiteX59" fmla="*/ 3880883 w 4173601"/>
              <a:gd name="connsiteY59" fmla="*/ 1956391 h 2052084"/>
              <a:gd name="connsiteX60" fmla="*/ 3859618 w 4173601"/>
              <a:gd name="connsiteY60" fmla="*/ 2030819 h 2052084"/>
              <a:gd name="connsiteX61" fmla="*/ 3891516 w 4173601"/>
              <a:gd name="connsiteY61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712381 w 4173601"/>
              <a:gd name="connsiteY8" fmla="*/ 170121 h 2052084"/>
              <a:gd name="connsiteX9" fmla="*/ 776176 w 4173601"/>
              <a:gd name="connsiteY9" fmla="*/ 191386 h 2052084"/>
              <a:gd name="connsiteX10" fmla="*/ 861237 w 4173601"/>
              <a:gd name="connsiteY10" fmla="*/ 233917 h 2052084"/>
              <a:gd name="connsiteX11" fmla="*/ 956930 w 4173601"/>
              <a:gd name="connsiteY11" fmla="*/ 265814 h 2052084"/>
              <a:gd name="connsiteX12" fmla="*/ 988827 w 4173601"/>
              <a:gd name="connsiteY12" fmla="*/ 276447 h 2052084"/>
              <a:gd name="connsiteX13" fmla="*/ 1041990 w 4173601"/>
              <a:gd name="connsiteY13" fmla="*/ 287079 h 2052084"/>
              <a:gd name="connsiteX14" fmla="*/ 1063255 w 4173601"/>
              <a:gd name="connsiteY14" fmla="*/ 308345 h 2052084"/>
              <a:gd name="connsiteX15" fmla="*/ 1169581 w 4173601"/>
              <a:gd name="connsiteY15" fmla="*/ 340242 h 2052084"/>
              <a:gd name="connsiteX16" fmla="*/ 1414130 w 4173601"/>
              <a:gd name="connsiteY16" fmla="*/ 404038 h 2052084"/>
              <a:gd name="connsiteX17" fmla="*/ 1584251 w 4173601"/>
              <a:gd name="connsiteY17" fmla="*/ 425303 h 2052084"/>
              <a:gd name="connsiteX18" fmla="*/ 1998920 w 4173601"/>
              <a:gd name="connsiteY18" fmla="*/ 489098 h 2052084"/>
              <a:gd name="connsiteX19" fmla="*/ 2190307 w 4173601"/>
              <a:gd name="connsiteY19" fmla="*/ 542261 h 2052084"/>
              <a:gd name="connsiteX20" fmla="*/ 2254102 w 4173601"/>
              <a:gd name="connsiteY20" fmla="*/ 563526 h 2052084"/>
              <a:gd name="connsiteX21" fmla="*/ 2317897 w 4173601"/>
              <a:gd name="connsiteY21" fmla="*/ 584791 h 2052084"/>
              <a:gd name="connsiteX22" fmla="*/ 2349795 w 4173601"/>
              <a:gd name="connsiteY22" fmla="*/ 595424 h 2052084"/>
              <a:gd name="connsiteX23" fmla="*/ 2392325 w 4173601"/>
              <a:gd name="connsiteY23" fmla="*/ 606056 h 2052084"/>
              <a:gd name="connsiteX24" fmla="*/ 2456120 w 4173601"/>
              <a:gd name="connsiteY24" fmla="*/ 627321 h 2052084"/>
              <a:gd name="connsiteX25" fmla="*/ 2594344 w 4173601"/>
              <a:gd name="connsiteY25" fmla="*/ 648586 h 2052084"/>
              <a:gd name="connsiteX26" fmla="*/ 2658139 w 4173601"/>
              <a:gd name="connsiteY26" fmla="*/ 669852 h 2052084"/>
              <a:gd name="connsiteX27" fmla="*/ 2690037 w 4173601"/>
              <a:gd name="connsiteY27" fmla="*/ 680484 h 2052084"/>
              <a:gd name="connsiteX28" fmla="*/ 2796362 w 4173601"/>
              <a:gd name="connsiteY28" fmla="*/ 712382 h 2052084"/>
              <a:gd name="connsiteX29" fmla="*/ 2849525 w 4173601"/>
              <a:gd name="connsiteY29" fmla="*/ 733647 h 2052084"/>
              <a:gd name="connsiteX30" fmla="*/ 2881423 w 4173601"/>
              <a:gd name="connsiteY30" fmla="*/ 754912 h 2052084"/>
              <a:gd name="connsiteX31" fmla="*/ 2945218 w 4173601"/>
              <a:gd name="connsiteY31" fmla="*/ 776177 h 2052084"/>
              <a:gd name="connsiteX32" fmla="*/ 3009013 w 4173601"/>
              <a:gd name="connsiteY32" fmla="*/ 797442 h 2052084"/>
              <a:gd name="connsiteX33" fmla="*/ 3083441 w 4173601"/>
              <a:gd name="connsiteY33" fmla="*/ 818707 h 2052084"/>
              <a:gd name="connsiteX34" fmla="*/ 3402418 w 4173601"/>
              <a:gd name="connsiteY34" fmla="*/ 829340 h 2052084"/>
              <a:gd name="connsiteX35" fmla="*/ 3476846 w 4173601"/>
              <a:gd name="connsiteY35" fmla="*/ 839972 h 2052084"/>
              <a:gd name="connsiteX36" fmla="*/ 3487479 w 4173601"/>
              <a:gd name="connsiteY36" fmla="*/ 978196 h 2052084"/>
              <a:gd name="connsiteX37" fmla="*/ 3498111 w 4173601"/>
              <a:gd name="connsiteY37" fmla="*/ 1010093 h 2052084"/>
              <a:gd name="connsiteX38" fmla="*/ 3530009 w 4173601"/>
              <a:gd name="connsiteY38" fmla="*/ 1020726 h 2052084"/>
              <a:gd name="connsiteX39" fmla="*/ 3572539 w 4173601"/>
              <a:gd name="connsiteY39" fmla="*/ 1052624 h 2052084"/>
              <a:gd name="connsiteX40" fmla="*/ 3636334 w 4173601"/>
              <a:gd name="connsiteY40" fmla="*/ 1073889 h 2052084"/>
              <a:gd name="connsiteX41" fmla="*/ 3806455 w 4173601"/>
              <a:gd name="connsiteY41" fmla="*/ 1095154 h 2052084"/>
              <a:gd name="connsiteX42" fmla="*/ 3870251 w 4173601"/>
              <a:gd name="connsiteY42" fmla="*/ 1116419 h 2052084"/>
              <a:gd name="connsiteX43" fmla="*/ 3902148 w 4173601"/>
              <a:gd name="connsiteY43" fmla="*/ 1127052 h 2052084"/>
              <a:gd name="connsiteX44" fmla="*/ 3944679 w 4173601"/>
              <a:gd name="connsiteY44" fmla="*/ 1137684 h 2052084"/>
              <a:gd name="connsiteX45" fmla="*/ 3976576 w 4173601"/>
              <a:gd name="connsiteY45" fmla="*/ 1158949 h 2052084"/>
              <a:gd name="connsiteX46" fmla="*/ 4082902 w 4173601"/>
              <a:gd name="connsiteY46" fmla="*/ 1190847 h 2052084"/>
              <a:gd name="connsiteX47" fmla="*/ 4114800 w 4173601"/>
              <a:gd name="connsiteY47" fmla="*/ 1222745 h 2052084"/>
              <a:gd name="connsiteX48" fmla="*/ 4125432 w 4173601"/>
              <a:gd name="connsiteY48" fmla="*/ 1254642 h 2052084"/>
              <a:gd name="connsiteX49" fmla="*/ 4136065 w 4173601"/>
              <a:gd name="connsiteY49" fmla="*/ 1382233 h 2052084"/>
              <a:gd name="connsiteX50" fmla="*/ 4093534 w 4173601"/>
              <a:gd name="connsiteY50" fmla="*/ 1541721 h 2052084"/>
              <a:gd name="connsiteX51" fmla="*/ 4061637 w 4173601"/>
              <a:gd name="connsiteY51" fmla="*/ 1562986 h 2052084"/>
              <a:gd name="connsiteX52" fmla="*/ 4019107 w 4173601"/>
              <a:gd name="connsiteY52" fmla="*/ 1626782 h 2052084"/>
              <a:gd name="connsiteX53" fmla="*/ 3987209 w 4173601"/>
              <a:gd name="connsiteY53" fmla="*/ 1648047 h 2052084"/>
              <a:gd name="connsiteX54" fmla="*/ 3934046 w 4173601"/>
              <a:gd name="connsiteY54" fmla="*/ 1711842 h 2052084"/>
              <a:gd name="connsiteX55" fmla="*/ 3912781 w 4173601"/>
              <a:gd name="connsiteY55" fmla="*/ 1775638 h 2052084"/>
              <a:gd name="connsiteX56" fmla="*/ 3902148 w 4173601"/>
              <a:gd name="connsiteY56" fmla="*/ 1807535 h 2052084"/>
              <a:gd name="connsiteX57" fmla="*/ 3891516 w 4173601"/>
              <a:gd name="connsiteY57" fmla="*/ 1839433 h 2052084"/>
              <a:gd name="connsiteX58" fmla="*/ 3880883 w 4173601"/>
              <a:gd name="connsiteY58" fmla="*/ 1956391 h 2052084"/>
              <a:gd name="connsiteX59" fmla="*/ 3859618 w 4173601"/>
              <a:gd name="connsiteY59" fmla="*/ 2030819 h 2052084"/>
              <a:gd name="connsiteX60" fmla="*/ 3891516 w 4173601"/>
              <a:gd name="connsiteY60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712381 w 4173601"/>
              <a:gd name="connsiteY8" fmla="*/ 170121 h 2052084"/>
              <a:gd name="connsiteX9" fmla="*/ 776176 w 4173601"/>
              <a:gd name="connsiteY9" fmla="*/ 191386 h 2052084"/>
              <a:gd name="connsiteX10" fmla="*/ 861237 w 4173601"/>
              <a:gd name="connsiteY10" fmla="*/ 233917 h 2052084"/>
              <a:gd name="connsiteX11" fmla="*/ 956930 w 4173601"/>
              <a:gd name="connsiteY11" fmla="*/ 265814 h 2052084"/>
              <a:gd name="connsiteX12" fmla="*/ 988827 w 4173601"/>
              <a:gd name="connsiteY12" fmla="*/ 276447 h 2052084"/>
              <a:gd name="connsiteX13" fmla="*/ 1041990 w 4173601"/>
              <a:gd name="connsiteY13" fmla="*/ 287079 h 2052084"/>
              <a:gd name="connsiteX14" fmla="*/ 1169581 w 4173601"/>
              <a:gd name="connsiteY14" fmla="*/ 340242 h 2052084"/>
              <a:gd name="connsiteX15" fmla="*/ 1414130 w 4173601"/>
              <a:gd name="connsiteY15" fmla="*/ 404038 h 2052084"/>
              <a:gd name="connsiteX16" fmla="*/ 1584251 w 4173601"/>
              <a:gd name="connsiteY16" fmla="*/ 425303 h 2052084"/>
              <a:gd name="connsiteX17" fmla="*/ 1998920 w 4173601"/>
              <a:gd name="connsiteY17" fmla="*/ 489098 h 2052084"/>
              <a:gd name="connsiteX18" fmla="*/ 2190307 w 4173601"/>
              <a:gd name="connsiteY18" fmla="*/ 542261 h 2052084"/>
              <a:gd name="connsiteX19" fmla="*/ 2254102 w 4173601"/>
              <a:gd name="connsiteY19" fmla="*/ 563526 h 2052084"/>
              <a:gd name="connsiteX20" fmla="*/ 2317897 w 4173601"/>
              <a:gd name="connsiteY20" fmla="*/ 584791 h 2052084"/>
              <a:gd name="connsiteX21" fmla="*/ 2349795 w 4173601"/>
              <a:gd name="connsiteY21" fmla="*/ 595424 h 2052084"/>
              <a:gd name="connsiteX22" fmla="*/ 2392325 w 4173601"/>
              <a:gd name="connsiteY22" fmla="*/ 606056 h 2052084"/>
              <a:gd name="connsiteX23" fmla="*/ 2456120 w 4173601"/>
              <a:gd name="connsiteY23" fmla="*/ 627321 h 2052084"/>
              <a:gd name="connsiteX24" fmla="*/ 2594344 w 4173601"/>
              <a:gd name="connsiteY24" fmla="*/ 648586 h 2052084"/>
              <a:gd name="connsiteX25" fmla="*/ 2658139 w 4173601"/>
              <a:gd name="connsiteY25" fmla="*/ 669852 h 2052084"/>
              <a:gd name="connsiteX26" fmla="*/ 2690037 w 4173601"/>
              <a:gd name="connsiteY26" fmla="*/ 680484 h 2052084"/>
              <a:gd name="connsiteX27" fmla="*/ 2796362 w 4173601"/>
              <a:gd name="connsiteY27" fmla="*/ 712382 h 2052084"/>
              <a:gd name="connsiteX28" fmla="*/ 2849525 w 4173601"/>
              <a:gd name="connsiteY28" fmla="*/ 733647 h 2052084"/>
              <a:gd name="connsiteX29" fmla="*/ 2881423 w 4173601"/>
              <a:gd name="connsiteY29" fmla="*/ 754912 h 2052084"/>
              <a:gd name="connsiteX30" fmla="*/ 2945218 w 4173601"/>
              <a:gd name="connsiteY30" fmla="*/ 776177 h 2052084"/>
              <a:gd name="connsiteX31" fmla="*/ 3009013 w 4173601"/>
              <a:gd name="connsiteY31" fmla="*/ 797442 h 2052084"/>
              <a:gd name="connsiteX32" fmla="*/ 3083441 w 4173601"/>
              <a:gd name="connsiteY32" fmla="*/ 818707 h 2052084"/>
              <a:gd name="connsiteX33" fmla="*/ 3402418 w 4173601"/>
              <a:gd name="connsiteY33" fmla="*/ 829340 h 2052084"/>
              <a:gd name="connsiteX34" fmla="*/ 3476846 w 4173601"/>
              <a:gd name="connsiteY34" fmla="*/ 839972 h 2052084"/>
              <a:gd name="connsiteX35" fmla="*/ 3487479 w 4173601"/>
              <a:gd name="connsiteY35" fmla="*/ 978196 h 2052084"/>
              <a:gd name="connsiteX36" fmla="*/ 3498111 w 4173601"/>
              <a:gd name="connsiteY36" fmla="*/ 1010093 h 2052084"/>
              <a:gd name="connsiteX37" fmla="*/ 3530009 w 4173601"/>
              <a:gd name="connsiteY37" fmla="*/ 1020726 h 2052084"/>
              <a:gd name="connsiteX38" fmla="*/ 3572539 w 4173601"/>
              <a:gd name="connsiteY38" fmla="*/ 1052624 h 2052084"/>
              <a:gd name="connsiteX39" fmla="*/ 3636334 w 4173601"/>
              <a:gd name="connsiteY39" fmla="*/ 1073889 h 2052084"/>
              <a:gd name="connsiteX40" fmla="*/ 3806455 w 4173601"/>
              <a:gd name="connsiteY40" fmla="*/ 1095154 h 2052084"/>
              <a:gd name="connsiteX41" fmla="*/ 3870251 w 4173601"/>
              <a:gd name="connsiteY41" fmla="*/ 1116419 h 2052084"/>
              <a:gd name="connsiteX42" fmla="*/ 3902148 w 4173601"/>
              <a:gd name="connsiteY42" fmla="*/ 1127052 h 2052084"/>
              <a:gd name="connsiteX43" fmla="*/ 3944679 w 4173601"/>
              <a:gd name="connsiteY43" fmla="*/ 1137684 h 2052084"/>
              <a:gd name="connsiteX44" fmla="*/ 3976576 w 4173601"/>
              <a:gd name="connsiteY44" fmla="*/ 1158949 h 2052084"/>
              <a:gd name="connsiteX45" fmla="*/ 4082902 w 4173601"/>
              <a:gd name="connsiteY45" fmla="*/ 1190847 h 2052084"/>
              <a:gd name="connsiteX46" fmla="*/ 4114800 w 4173601"/>
              <a:gd name="connsiteY46" fmla="*/ 1222745 h 2052084"/>
              <a:gd name="connsiteX47" fmla="*/ 4125432 w 4173601"/>
              <a:gd name="connsiteY47" fmla="*/ 1254642 h 2052084"/>
              <a:gd name="connsiteX48" fmla="*/ 4136065 w 4173601"/>
              <a:gd name="connsiteY48" fmla="*/ 1382233 h 2052084"/>
              <a:gd name="connsiteX49" fmla="*/ 4093534 w 4173601"/>
              <a:gd name="connsiteY49" fmla="*/ 1541721 h 2052084"/>
              <a:gd name="connsiteX50" fmla="*/ 4061637 w 4173601"/>
              <a:gd name="connsiteY50" fmla="*/ 1562986 h 2052084"/>
              <a:gd name="connsiteX51" fmla="*/ 4019107 w 4173601"/>
              <a:gd name="connsiteY51" fmla="*/ 1626782 h 2052084"/>
              <a:gd name="connsiteX52" fmla="*/ 3987209 w 4173601"/>
              <a:gd name="connsiteY52" fmla="*/ 1648047 h 2052084"/>
              <a:gd name="connsiteX53" fmla="*/ 3934046 w 4173601"/>
              <a:gd name="connsiteY53" fmla="*/ 1711842 h 2052084"/>
              <a:gd name="connsiteX54" fmla="*/ 3912781 w 4173601"/>
              <a:gd name="connsiteY54" fmla="*/ 1775638 h 2052084"/>
              <a:gd name="connsiteX55" fmla="*/ 3902148 w 4173601"/>
              <a:gd name="connsiteY55" fmla="*/ 1807535 h 2052084"/>
              <a:gd name="connsiteX56" fmla="*/ 3891516 w 4173601"/>
              <a:gd name="connsiteY56" fmla="*/ 1839433 h 2052084"/>
              <a:gd name="connsiteX57" fmla="*/ 3880883 w 4173601"/>
              <a:gd name="connsiteY57" fmla="*/ 1956391 h 2052084"/>
              <a:gd name="connsiteX58" fmla="*/ 3859618 w 4173601"/>
              <a:gd name="connsiteY58" fmla="*/ 2030819 h 2052084"/>
              <a:gd name="connsiteX59" fmla="*/ 3891516 w 4173601"/>
              <a:gd name="connsiteY59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712381 w 4173601"/>
              <a:gd name="connsiteY8" fmla="*/ 170121 h 2052084"/>
              <a:gd name="connsiteX9" fmla="*/ 776176 w 4173601"/>
              <a:gd name="connsiteY9" fmla="*/ 191386 h 2052084"/>
              <a:gd name="connsiteX10" fmla="*/ 861237 w 4173601"/>
              <a:gd name="connsiteY10" fmla="*/ 233917 h 2052084"/>
              <a:gd name="connsiteX11" fmla="*/ 956930 w 4173601"/>
              <a:gd name="connsiteY11" fmla="*/ 265814 h 2052084"/>
              <a:gd name="connsiteX12" fmla="*/ 988827 w 4173601"/>
              <a:gd name="connsiteY12" fmla="*/ 276447 h 2052084"/>
              <a:gd name="connsiteX13" fmla="*/ 1169581 w 4173601"/>
              <a:gd name="connsiteY13" fmla="*/ 340242 h 2052084"/>
              <a:gd name="connsiteX14" fmla="*/ 1414130 w 4173601"/>
              <a:gd name="connsiteY14" fmla="*/ 404038 h 2052084"/>
              <a:gd name="connsiteX15" fmla="*/ 1584251 w 4173601"/>
              <a:gd name="connsiteY15" fmla="*/ 425303 h 2052084"/>
              <a:gd name="connsiteX16" fmla="*/ 1998920 w 4173601"/>
              <a:gd name="connsiteY16" fmla="*/ 489098 h 2052084"/>
              <a:gd name="connsiteX17" fmla="*/ 2190307 w 4173601"/>
              <a:gd name="connsiteY17" fmla="*/ 542261 h 2052084"/>
              <a:gd name="connsiteX18" fmla="*/ 2254102 w 4173601"/>
              <a:gd name="connsiteY18" fmla="*/ 563526 h 2052084"/>
              <a:gd name="connsiteX19" fmla="*/ 2317897 w 4173601"/>
              <a:gd name="connsiteY19" fmla="*/ 584791 h 2052084"/>
              <a:gd name="connsiteX20" fmla="*/ 2349795 w 4173601"/>
              <a:gd name="connsiteY20" fmla="*/ 595424 h 2052084"/>
              <a:gd name="connsiteX21" fmla="*/ 2392325 w 4173601"/>
              <a:gd name="connsiteY21" fmla="*/ 606056 h 2052084"/>
              <a:gd name="connsiteX22" fmla="*/ 2456120 w 4173601"/>
              <a:gd name="connsiteY22" fmla="*/ 627321 h 2052084"/>
              <a:gd name="connsiteX23" fmla="*/ 2594344 w 4173601"/>
              <a:gd name="connsiteY23" fmla="*/ 648586 h 2052084"/>
              <a:gd name="connsiteX24" fmla="*/ 2658139 w 4173601"/>
              <a:gd name="connsiteY24" fmla="*/ 669852 h 2052084"/>
              <a:gd name="connsiteX25" fmla="*/ 2690037 w 4173601"/>
              <a:gd name="connsiteY25" fmla="*/ 680484 h 2052084"/>
              <a:gd name="connsiteX26" fmla="*/ 2796362 w 4173601"/>
              <a:gd name="connsiteY26" fmla="*/ 712382 h 2052084"/>
              <a:gd name="connsiteX27" fmla="*/ 2849525 w 4173601"/>
              <a:gd name="connsiteY27" fmla="*/ 733647 h 2052084"/>
              <a:gd name="connsiteX28" fmla="*/ 2881423 w 4173601"/>
              <a:gd name="connsiteY28" fmla="*/ 754912 h 2052084"/>
              <a:gd name="connsiteX29" fmla="*/ 2945218 w 4173601"/>
              <a:gd name="connsiteY29" fmla="*/ 776177 h 2052084"/>
              <a:gd name="connsiteX30" fmla="*/ 3009013 w 4173601"/>
              <a:gd name="connsiteY30" fmla="*/ 797442 h 2052084"/>
              <a:gd name="connsiteX31" fmla="*/ 3083441 w 4173601"/>
              <a:gd name="connsiteY31" fmla="*/ 818707 h 2052084"/>
              <a:gd name="connsiteX32" fmla="*/ 3402418 w 4173601"/>
              <a:gd name="connsiteY32" fmla="*/ 829340 h 2052084"/>
              <a:gd name="connsiteX33" fmla="*/ 3476846 w 4173601"/>
              <a:gd name="connsiteY33" fmla="*/ 839972 h 2052084"/>
              <a:gd name="connsiteX34" fmla="*/ 3487479 w 4173601"/>
              <a:gd name="connsiteY34" fmla="*/ 978196 h 2052084"/>
              <a:gd name="connsiteX35" fmla="*/ 3498111 w 4173601"/>
              <a:gd name="connsiteY35" fmla="*/ 1010093 h 2052084"/>
              <a:gd name="connsiteX36" fmla="*/ 3530009 w 4173601"/>
              <a:gd name="connsiteY36" fmla="*/ 1020726 h 2052084"/>
              <a:gd name="connsiteX37" fmla="*/ 3572539 w 4173601"/>
              <a:gd name="connsiteY37" fmla="*/ 1052624 h 2052084"/>
              <a:gd name="connsiteX38" fmla="*/ 3636334 w 4173601"/>
              <a:gd name="connsiteY38" fmla="*/ 1073889 h 2052084"/>
              <a:gd name="connsiteX39" fmla="*/ 3806455 w 4173601"/>
              <a:gd name="connsiteY39" fmla="*/ 1095154 h 2052084"/>
              <a:gd name="connsiteX40" fmla="*/ 3870251 w 4173601"/>
              <a:gd name="connsiteY40" fmla="*/ 1116419 h 2052084"/>
              <a:gd name="connsiteX41" fmla="*/ 3902148 w 4173601"/>
              <a:gd name="connsiteY41" fmla="*/ 1127052 h 2052084"/>
              <a:gd name="connsiteX42" fmla="*/ 3944679 w 4173601"/>
              <a:gd name="connsiteY42" fmla="*/ 1137684 h 2052084"/>
              <a:gd name="connsiteX43" fmla="*/ 3976576 w 4173601"/>
              <a:gd name="connsiteY43" fmla="*/ 1158949 h 2052084"/>
              <a:gd name="connsiteX44" fmla="*/ 4082902 w 4173601"/>
              <a:gd name="connsiteY44" fmla="*/ 1190847 h 2052084"/>
              <a:gd name="connsiteX45" fmla="*/ 4114800 w 4173601"/>
              <a:gd name="connsiteY45" fmla="*/ 1222745 h 2052084"/>
              <a:gd name="connsiteX46" fmla="*/ 4125432 w 4173601"/>
              <a:gd name="connsiteY46" fmla="*/ 1254642 h 2052084"/>
              <a:gd name="connsiteX47" fmla="*/ 4136065 w 4173601"/>
              <a:gd name="connsiteY47" fmla="*/ 1382233 h 2052084"/>
              <a:gd name="connsiteX48" fmla="*/ 4093534 w 4173601"/>
              <a:gd name="connsiteY48" fmla="*/ 1541721 h 2052084"/>
              <a:gd name="connsiteX49" fmla="*/ 4061637 w 4173601"/>
              <a:gd name="connsiteY49" fmla="*/ 1562986 h 2052084"/>
              <a:gd name="connsiteX50" fmla="*/ 4019107 w 4173601"/>
              <a:gd name="connsiteY50" fmla="*/ 1626782 h 2052084"/>
              <a:gd name="connsiteX51" fmla="*/ 3987209 w 4173601"/>
              <a:gd name="connsiteY51" fmla="*/ 1648047 h 2052084"/>
              <a:gd name="connsiteX52" fmla="*/ 3934046 w 4173601"/>
              <a:gd name="connsiteY52" fmla="*/ 1711842 h 2052084"/>
              <a:gd name="connsiteX53" fmla="*/ 3912781 w 4173601"/>
              <a:gd name="connsiteY53" fmla="*/ 1775638 h 2052084"/>
              <a:gd name="connsiteX54" fmla="*/ 3902148 w 4173601"/>
              <a:gd name="connsiteY54" fmla="*/ 1807535 h 2052084"/>
              <a:gd name="connsiteX55" fmla="*/ 3891516 w 4173601"/>
              <a:gd name="connsiteY55" fmla="*/ 1839433 h 2052084"/>
              <a:gd name="connsiteX56" fmla="*/ 3880883 w 4173601"/>
              <a:gd name="connsiteY56" fmla="*/ 1956391 h 2052084"/>
              <a:gd name="connsiteX57" fmla="*/ 3859618 w 4173601"/>
              <a:gd name="connsiteY57" fmla="*/ 2030819 h 2052084"/>
              <a:gd name="connsiteX58" fmla="*/ 3891516 w 4173601"/>
              <a:gd name="connsiteY58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712381 w 4173601"/>
              <a:gd name="connsiteY8" fmla="*/ 170121 h 2052084"/>
              <a:gd name="connsiteX9" fmla="*/ 776176 w 4173601"/>
              <a:gd name="connsiteY9" fmla="*/ 191386 h 2052084"/>
              <a:gd name="connsiteX10" fmla="*/ 861237 w 4173601"/>
              <a:gd name="connsiteY10" fmla="*/ 233917 h 2052084"/>
              <a:gd name="connsiteX11" fmla="*/ 956930 w 4173601"/>
              <a:gd name="connsiteY11" fmla="*/ 265814 h 2052084"/>
              <a:gd name="connsiteX12" fmla="*/ 1169581 w 4173601"/>
              <a:gd name="connsiteY12" fmla="*/ 340242 h 2052084"/>
              <a:gd name="connsiteX13" fmla="*/ 1414130 w 4173601"/>
              <a:gd name="connsiteY13" fmla="*/ 404038 h 2052084"/>
              <a:gd name="connsiteX14" fmla="*/ 1584251 w 4173601"/>
              <a:gd name="connsiteY14" fmla="*/ 425303 h 2052084"/>
              <a:gd name="connsiteX15" fmla="*/ 1998920 w 4173601"/>
              <a:gd name="connsiteY15" fmla="*/ 489098 h 2052084"/>
              <a:gd name="connsiteX16" fmla="*/ 2190307 w 4173601"/>
              <a:gd name="connsiteY16" fmla="*/ 542261 h 2052084"/>
              <a:gd name="connsiteX17" fmla="*/ 2254102 w 4173601"/>
              <a:gd name="connsiteY17" fmla="*/ 563526 h 2052084"/>
              <a:gd name="connsiteX18" fmla="*/ 2317897 w 4173601"/>
              <a:gd name="connsiteY18" fmla="*/ 584791 h 2052084"/>
              <a:gd name="connsiteX19" fmla="*/ 2349795 w 4173601"/>
              <a:gd name="connsiteY19" fmla="*/ 595424 h 2052084"/>
              <a:gd name="connsiteX20" fmla="*/ 2392325 w 4173601"/>
              <a:gd name="connsiteY20" fmla="*/ 606056 h 2052084"/>
              <a:gd name="connsiteX21" fmla="*/ 2456120 w 4173601"/>
              <a:gd name="connsiteY21" fmla="*/ 627321 h 2052084"/>
              <a:gd name="connsiteX22" fmla="*/ 2594344 w 4173601"/>
              <a:gd name="connsiteY22" fmla="*/ 648586 h 2052084"/>
              <a:gd name="connsiteX23" fmla="*/ 2658139 w 4173601"/>
              <a:gd name="connsiteY23" fmla="*/ 669852 h 2052084"/>
              <a:gd name="connsiteX24" fmla="*/ 2690037 w 4173601"/>
              <a:gd name="connsiteY24" fmla="*/ 680484 h 2052084"/>
              <a:gd name="connsiteX25" fmla="*/ 2796362 w 4173601"/>
              <a:gd name="connsiteY25" fmla="*/ 712382 h 2052084"/>
              <a:gd name="connsiteX26" fmla="*/ 2849525 w 4173601"/>
              <a:gd name="connsiteY26" fmla="*/ 733647 h 2052084"/>
              <a:gd name="connsiteX27" fmla="*/ 2881423 w 4173601"/>
              <a:gd name="connsiteY27" fmla="*/ 754912 h 2052084"/>
              <a:gd name="connsiteX28" fmla="*/ 2945218 w 4173601"/>
              <a:gd name="connsiteY28" fmla="*/ 776177 h 2052084"/>
              <a:gd name="connsiteX29" fmla="*/ 3009013 w 4173601"/>
              <a:gd name="connsiteY29" fmla="*/ 797442 h 2052084"/>
              <a:gd name="connsiteX30" fmla="*/ 3083441 w 4173601"/>
              <a:gd name="connsiteY30" fmla="*/ 818707 h 2052084"/>
              <a:gd name="connsiteX31" fmla="*/ 3402418 w 4173601"/>
              <a:gd name="connsiteY31" fmla="*/ 829340 h 2052084"/>
              <a:gd name="connsiteX32" fmla="*/ 3476846 w 4173601"/>
              <a:gd name="connsiteY32" fmla="*/ 839972 h 2052084"/>
              <a:gd name="connsiteX33" fmla="*/ 3487479 w 4173601"/>
              <a:gd name="connsiteY33" fmla="*/ 978196 h 2052084"/>
              <a:gd name="connsiteX34" fmla="*/ 3498111 w 4173601"/>
              <a:gd name="connsiteY34" fmla="*/ 1010093 h 2052084"/>
              <a:gd name="connsiteX35" fmla="*/ 3530009 w 4173601"/>
              <a:gd name="connsiteY35" fmla="*/ 1020726 h 2052084"/>
              <a:gd name="connsiteX36" fmla="*/ 3572539 w 4173601"/>
              <a:gd name="connsiteY36" fmla="*/ 1052624 h 2052084"/>
              <a:gd name="connsiteX37" fmla="*/ 3636334 w 4173601"/>
              <a:gd name="connsiteY37" fmla="*/ 1073889 h 2052084"/>
              <a:gd name="connsiteX38" fmla="*/ 3806455 w 4173601"/>
              <a:gd name="connsiteY38" fmla="*/ 1095154 h 2052084"/>
              <a:gd name="connsiteX39" fmla="*/ 3870251 w 4173601"/>
              <a:gd name="connsiteY39" fmla="*/ 1116419 h 2052084"/>
              <a:gd name="connsiteX40" fmla="*/ 3902148 w 4173601"/>
              <a:gd name="connsiteY40" fmla="*/ 1127052 h 2052084"/>
              <a:gd name="connsiteX41" fmla="*/ 3944679 w 4173601"/>
              <a:gd name="connsiteY41" fmla="*/ 1137684 h 2052084"/>
              <a:gd name="connsiteX42" fmla="*/ 3976576 w 4173601"/>
              <a:gd name="connsiteY42" fmla="*/ 1158949 h 2052084"/>
              <a:gd name="connsiteX43" fmla="*/ 4082902 w 4173601"/>
              <a:gd name="connsiteY43" fmla="*/ 1190847 h 2052084"/>
              <a:gd name="connsiteX44" fmla="*/ 4114800 w 4173601"/>
              <a:gd name="connsiteY44" fmla="*/ 1222745 h 2052084"/>
              <a:gd name="connsiteX45" fmla="*/ 4125432 w 4173601"/>
              <a:gd name="connsiteY45" fmla="*/ 1254642 h 2052084"/>
              <a:gd name="connsiteX46" fmla="*/ 4136065 w 4173601"/>
              <a:gd name="connsiteY46" fmla="*/ 1382233 h 2052084"/>
              <a:gd name="connsiteX47" fmla="*/ 4093534 w 4173601"/>
              <a:gd name="connsiteY47" fmla="*/ 1541721 h 2052084"/>
              <a:gd name="connsiteX48" fmla="*/ 4061637 w 4173601"/>
              <a:gd name="connsiteY48" fmla="*/ 1562986 h 2052084"/>
              <a:gd name="connsiteX49" fmla="*/ 4019107 w 4173601"/>
              <a:gd name="connsiteY49" fmla="*/ 1626782 h 2052084"/>
              <a:gd name="connsiteX50" fmla="*/ 3987209 w 4173601"/>
              <a:gd name="connsiteY50" fmla="*/ 1648047 h 2052084"/>
              <a:gd name="connsiteX51" fmla="*/ 3934046 w 4173601"/>
              <a:gd name="connsiteY51" fmla="*/ 1711842 h 2052084"/>
              <a:gd name="connsiteX52" fmla="*/ 3912781 w 4173601"/>
              <a:gd name="connsiteY52" fmla="*/ 1775638 h 2052084"/>
              <a:gd name="connsiteX53" fmla="*/ 3902148 w 4173601"/>
              <a:gd name="connsiteY53" fmla="*/ 1807535 h 2052084"/>
              <a:gd name="connsiteX54" fmla="*/ 3891516 w 4173601"/>
              <a:gd name="connsiteY54" fmla="*/ 1839433 h 2052084"/>
              <a:gd name="connsiteX55" fmla="*/ 3880883 w 4173601"/>
              <a:gd name="connsiteY55" fmla="*/ 1956391 h 2052084"/>
              <a:gd name="connsiteX56" fmla="*/ 3859618 w 4173601"/>
              <a:gd name="connsiteY56" fmla="*/ 2030819 h 2052084"/>
              <a:gd name="connsiteX57" fmla="*/ 3891516 w 4173601"/>
              <a:gd name="connsiteY57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712381 w 4173601"/>
              <a:gd name="connsiteY8" fmla="*/ 170121 h 2052084"/>
              <a:gd name="connsiteX9" fmla="*/ 861237 w 4173601"/>
              <a:gd name="connsiteY9" fmla="*/ 233917 h 2052084"/>
              <a:gd name="connsiteX10" fmla="*/ 956930 w 4173601"/>
              <a:gd name="connsiteY10" fmla="*/ 265814 h 2052084"/>
              <a:gd name="connsiteX11" fmla="*/ 1169581 w 4173601"/>
              <a:gd name="connsiteY11" fmla="*/ 340242 h 2052084"/>
              <a:gd name="connsiteX12" fmla="*/ 1414130 w 4173601"/>
              <a:gd name="connsiteY12" fmla="*/ 404038 h 2052084"/>
              <a:gd name="connsiteX13" fmla="*/ 1584251 w 4173601"/>
              <a:gd name="connsiteY13" fmla="*/ 425303 h 2052084"/>
              <a:gd name="connsiteX14" fmla="*/ 1998920 w 4173601"/>
              <a:gd name="connsiteY14" fmla="*/ 489098 h 2052084"/>
              <a:gd name="connsiteX15" fmla="*/ 2190307 w 4173601"/>
              <a:gd name="connsiteY15" fmla="*/ 542261 h 2052084"/>
              <a:gd name="connsiteX16" fmla="*/ 2254102 w 4173601"/>
              <a:gd name="connsiteY16" fmla="*/ 563526 h 2052084"/>
              <a:gd name="connsiteX17" fmla="*/ 2317897 w 4173601"/>
              <a:gd name="connsiteY17" fmla="*/ 584791 h 2052084"/>
              <a:gd name="connsiteX18" fmla="*/ 2349795 w 4173601"/>
              <a:gd name="connsiteY18" fmla="*/ 595424 h 2052084"/>
              <a:gd name="connsiteX19" fmla="*/ 2392325 w 4173601"/>
              <a:gd name="connsiteY19" fmla="*/ 606056 h 2052084"/>
              <a:gd name="connsiteX20" fmla="*/ 2456120 w 4173601"/>
              <a:gd name="connsiteY20" fmla="*/ 627321 h 2052084"/>
              <a:gd name="connsiteX21" fmla="*/ 2594344 w 4173601"/>
              <a:gd name="connsiteY21" fmla="*/ 648586 h 2052084"/>
              <a:gd name="connsiteX22" fmla="*/ 2658139 w 4173601"/>
              <a:gd name="connsiteY22" fmla="*/ 669852 h 2052084"/>
              <a:gd name="connsiteX23" fmla="*/ 2690037 w 4173601"/>
              <a:gd name="connsiteY23" fmla="*/ 680484 h 2052084"/>
              <a:gd name="connsiteX24" fmla="*/ 2796362 w 4173601"/>
              <a:gd name="connsiteY24" fmla="*/ 712382 h 2052084"/>
              <a:gd name="connsiteX25" fmla="*/ 2849525 w 4173601"/>
              <a:gd name="connsiteY25" fmla="*/ 733647 h 2052084"/>
              <a:gd name="connsiteX26" fmla="*/ 2881423 w 4173601"/>
              <a:gd name="connsiteY26" fmla="*/ 754912 h 2052084"/>
              <a:gd name="connsiteX27" fmla="*/ 2945218 w 4173601"/>
              <a:gd name="connsiteY27" fmla="*/ 776177 h 2052084"/>
              <a:gd name="connsiteX28" fmla="*/ 3009013 w 4173601"/>
              <a:gd name="connsiteY28" fmla="*/ 797442 h 2052084"/>
              <a:gd name="connsiteX29" fmla="*/ 3083441 w 4173601"/>
              <a:gd name="connsiteY29" fmla="*/ 818707 h 2052084"/>
              <a:gd name="connsiteX30" fmla="*/ 3402418 w 4173601"/>
              <a:gd name="connsiteY30" fmla="*/ 829340 h 2052084"/>
              <a:gd name="connsiteX31" fmla="*/ 3476846 w 4173601"/>
              <a:gd name="connsiteY31" fmla="*/ 839972 h 2052084"/>
              <a:gd name="connsiteX32" fmla="*/ 3487479 w 4173601"/>
              <a:gd name="connsiteY32" fmla="*/ 978196 h 2052084"/>
              <a:gd name="connsiteX33" fmla="*/ 3498111 w 4173601"/>
              <a:gd name="connsiteY33" fmla="*/ 1010093 h 2052084"/>
              <a:gd name="connsiteX34" fmla="*/ 3530009 w 4173601"/>
              <a:gd name="connsiteY34" fmla="*/ 1020726 h 2052084"/>
              <a:gd name="connsiteX35" fmla="*/ 3572539 w 4173601"/>
              <a:gd name="connsiteY35" fmla="*/ 1052624 h 2052084"/>
              <a:gd name="connsiteX36" fmla="*/ 3636334 w 4173601"/>
              <a:gd name="connsiteY36" fmla="*/ 1073889 h 2052084"/>
              <a:gd name="connsiteX37" fmla="*/ 3806455 w 4173601"/>
              <a:gd name="connsiteY37" fmla="*/ 1095154 h 2052084"/>
              <a:gd name="connsiteX38" fmla="*/ 3870251 w 4173601"/>
              <a:gd name="connsiteY38" fmla="*/ 1116419 h 2052084"/>
              <a:gd name="connsiteX39" fmla="*/ 3902148 w 4173601"/>
              <a:gd name="connsiteY39" fmla="*/ 1127052 h 2052084"/>
              <a:gd name="connsiteX40" fmla="*/ 3944679 w 4173601"/>
              <a:gd name="connsiteY40" fmla="*/ 1137684 h 2052084"/>
              <a:gd name="connsiteX41" fmla="*/ 3976576 w 4173601"/>
              <a:gd name="connsiteY41" fmla="*/ 1158949 h 2052084"/>
              <a:gd name="connsiteX42" fmla="*/ 4082902 w 4173601"/>
              <a:gd name="connsiteY42" fmla="*/ 1190847 h 2052084"/>
              <a:gd name="connsiteX43" fmla="*/ 4114800 w 4173601"/>
              <a:gd name="connsiteY43" fmla="*/ 1222745 h 2052084"/>
              <a:gd name="connsiteX44" fmla="*/ 4125432 w 4173601"/>
              <a:gd name="connsiteY44" fmla="*/ 1254642 h 2052084"/>
              <a:gd name="connsiteX45" fmla="*/ 4136065 w 4173601"/>
              <a:gd name="connsiteY45" fmla="*/ 1382233 h 2052084"/>
              <a:gd name="connsiteX46" fmla="*/ 4093534 w 4173601"/>
              <a:gd name="connsiteY46" fmla="*/ 1541721 h 2052084"/>
              <a:gd name="connsiteX47" fmla="*/ 4061637 w 4173601"/>
              <a:gd name="connsiteY47" fmla="*/ 1562986 h 2052084"/>
              <a:gd name="connsiteX48" fmla="*/ 4019107 w 4173601"/>
              <a:gd name="connsiteY48" fmla="*/ 1626782 h 2052084"/>
              <a:gd name="connsiteX49" fmla="*/ 3987209 w 4173601"/>
              <a:gd name="connsiteY49" fmla="*/ 1648047 h 2052084"/>
              <a:gd name="connsiteX50" fmla="*/ 3934046 w 4173601"/>
              <a:gd name="connsiteY50" fmla="*/ 1711842 h 2052084"/>
              <a:gd name="connsiteX51" fmla="*/ 3912781 w 4173601"/>
              <a:gd name="connsiteY51" fmla="*/ 1775638 h 2052084"/>
              <a:gd name="connsiteX52" fmla="*/ 3902148 w 4173601"/>
              <a:gd name="connsiteY52" fmla="*/ 1807535 h 2052084"/>
              <a:gd name="connsiteX53" fmla="*/ 3891516 w 4173601"/>
              <a:gd name="connsiteY53" fmla="*/ 1839433 h 2052084"/>
              <a:gd name="connsiteX54" fmla="*/ 3880883 w 4173601"/>
              <a:gd name="connsiteY54" fmla="*/ 1956391 h 2052084"/>
              <a:gd name="connsiteX55" fmla="*/ 3859618 w 4173601"/>
              <a:gd name="connsiteY55" fmla="*/ 2030819 h 2052084"/>
              <a:gd name="connsiteX56" fmla="*/ 3891516 w 4173601"/>
              <a:gd name="connsiteY56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52893 w 4173601"/>
              <a:gd name="connsiteY6" fmla="*/ 138224 h 2052084"/>
              <a:gd name="connsiteX7" fmla="*/ 595423 w 4173601"/>
              <a:gd name="connsiteY7" fmla="*/ 148856 h 2052084"/>
              <a:gd name="connsiteX8" fmla="*/ 861237 w 4173601"/>
              <a:gd name="connsiteY8" fmla="*/ 233917 h 2052084"/>
              <a:gd name="connsiteX9" fmla="*/ 956930 w 4173601"/>
              <a:gd name="connsiteY9" fmla="*/ 265814 h 2052084"/>
              <a:gd name="connsiteX10" fmla="*/ 1169581 w 4173601"/>
              <a:gd name="connsiteY10" fmla="*/ 340242 h 2052084"/>
              <a:gd name="connsiteX11" fmla="*/ 1414130 w 4173601"/>
              <a:gd name="connsiteY11" fmla="*/ 404038 h 2052084"/>
              <a:gd name="connsiteX12" fmla="*/ 1584251 w 4173601"/>
              <a:gd name="connsiteY12" fmla="*/ 425303 h 2052084"/>
              <a:gd name="connsiteX13" fmla="*/ 1998920 w 4173601"/>
              <a:gd name="connsiteY13" fmla="*/ 489098 h 2052084"/>
              <a:gd name="connsiteX14" fmla="*/ 2190307 w 4173601"/>
              <a:gd name="connsiteY14" fmla="*/ 542261 h 2052084"/>
              <a:gd name="connsiteX15" fmla="*/ 2254102 w 4173601"/>
              <a:gd name="connsiteY15" fmla="*/ 563526 h 2052084"/>
              <a:gd name="connsiteX16" fmla="*/ 2317897 w 4173601"/>
              <a:gd name="connsiteY16" fmla="*/ 584791 h 2052084"/>
              <a:gd name="connsiteX17" fmla="*/ 2349795 w 4173601"/>
              <a:gd name="connsiteY17" fmla="*/ 595424 h 2052084"/>
              <a:gd name="connsiteX18" fmla="*/ 2392325 w 4173601"/>
              <a:gd name="connsiteY18" fmla="*/ 606056 h 2052084"/>
              <a:gd name="connsiteX19" fmla="*/ 2456120 w 4173601"/>
              <a:gd name="connsiteY19" fmla="*/ 627321 h 2052084"/>
              <a:gd name="connsiteX20" fmla="*/ 2594344 w 4173601"/>
              <a:gd name="connsiteY20" fmla="*/ 648586 h 2052084"/>
              <a:gd name="connsiteX21" fmla="*/ 2658139 w 4173601"/>
              <a:gd name="connsiteY21" fmla="*/ 669852 h 2052084"/>
              <a:gd name="connsiteX22" fmla="*/ 2690037 w 4173601"/>
              <a:gd name="connsiteY22" fmla="*/ 680484 h 2052084"/>
              <a:gd name="connsiteX23" fmla="*/ 2796362 w 4173601"/>
              <a:gd name="connsiteY23" fmla="*/ 712382 h 2052084"/>
              <a:gd name="connsiteX24" fmla="*/ 2849525 w 4173601"/>
              <a:gd name="connsiteY24" fmla="*/ 733647 h 2052084"/>
              <a:gd name="connsiteX25" fmla="*/ 2881423 w 4173601"/>
              <a:gd name="connsiteY25" fmla="*/ 754912 h 2052084"/>
              <a:gd name="connsiteX26" fmla="*/ 2945218 w 4173601"/>
              <a:gd name="connsiteY26" fmla="*/ 776177 h 2052084"/>
              <a:gd name="connsiteX27" fmla="*/ 3009013 w 4173601"/>
              <a:gd name="connsiteY27" fmla="*/ 797442 h 2052084"/>
              <a:gd name="connsiteX28" fmla="*/ 3083441 w 4173601"/>
              <a:gd name="connsiteY28" fmla="*/ 818707 h 2052084"/>
              <a:gd name="connsiteX29" fmla="*/ 3402418 w 4173601"/>
              <a:gd name="connsiteY29" fmla="*/ 829340 h 2052084"/>
              <a:gd name="connsiteX30" fmla="*/ 3476846 w 4173601"/>
              <a:gd name="connsiteY30" fmla="*/ 839972 h 2052084"/>
              <a:gd name="connsiteX31" fmla="*/ 3487479 w 4173601"/>
              <a:gd name="connsiteY31" fmla="*/ 978196 h 2052084"/>
              <a:gd name="connsiteX32" fmla="*/ 3498111 w 4173601"/>
              <a:gd name="connsiteY32" fmla="*/ 1010093 h 2052084"/>
              <a:gd name="connsiteX33" fmla="*/ 3530009 w 4173601"/>
              <a:gd name="connsiteY33" fmla="*/ 1020726 h 2052084"/>
              <a:gd name="connsiteX34" fmla="*/ 3572539 w 4173601"/>
              <a:gd name="connsiteY34" fmla="*/ 1052624 h 2052084"/>
              <a:gd name="connsiteX35" fmla="*/ 3636334 w 4173601"/>
              <a:gd name="connsiteY35" fmla="*/ 1073889 h 2052084"/>
              <a:gd name="connsiteX36" fmla="*/ 3806455 w 4173601"/>
              <a:gd name="connsiteY36" fmla="*/ 1095154 h 2052084"/>
              <a:gd name="connsiteX37" fmla="*/ 3870251 w 4173601"/>
              <a:gd name="connsiteY37" fmla="*/ 1116419 h 2052084"/>
              <a:gd name="connsiteX38" fmla="*/ 3902148 w 4173601"/>
              <a:gd name="connsiteY38" fmla="*/ 1127052 h 2052084"/>
              <a:gd name="connsiteX39" fmla="*/ 3944679 w 4173601"/>
              <a:gd name="connsiteY39" fmla="*/ 1137684 h 2052084"/>
              <a:gd name="connsiteX40" fmla="*/ 3976576 w 4173601"/>
              <a:gd name="connsiteY40" fmla="*/ 1158949 h 2052084"/>
              <a:gd name="connsiteX41" fmla="*/ 4082902 w 4173601"/>
              <a:gd name="connsiteY41" fmla="*/ 1190847 h 2052084"/>
              <a:gd name="connsiteX42" fmla="*/ 4114800 w 4173601"/>
              <a:gd name="connsiteY42" fmla="*/ 1222745 h 2052084"/>
              <a:gd name="connsiteX43" fmla="*/ 4125432 w 4173601"/>
              <a:gd name="connsiteY43" fmla="*/ 1254642 h 2052084"/>
              <a:gd name="connsiteX44" fmla="*/ 4136065 w 4173601"/>
              <a:gd name="connsiteY44" fmla="*/ 1382233 h 2052084"/>
              <a:gd name="connsiteX45" fmla="*/ 4093534 w 4173601"/>
              <a:gd name="connsiteY45" fmla="*/ 1541721 h 2052084"/>
              <a:gd name="connsiteX46" fmla="*/ 4061637 w 4173601"/>
              <a:gd name="connsiteY46" fmla="*/ 1562986 h 2052084"/>
              <a:gd name="connsiteX47" fmla="*/ 4019107 w 4173601"/>
              <a:gd name="connsiteY47" fmla="*/ 1626782 h 2052084"/>
              <a:gd name="connsiteX48" fmla="*/ 3987209 w 4173601"/>
              <a:gd name="connsiteY48" fmla="*/ 1648047 h 2052084"/>
              <a:gd name="connsiteX49" fmla="*/ 3934046 w 4173601"/>
              <a:gd name="connsiteY49" fmla="*/ 1711842 h 2052084"/>
              <a:gd name="connsiteX50" fmla="*/ 3912781 w 4173601"/>
              <a:gd name="connsiteY50" fmla="*/ 1775638 h 2052084"/>
              <a:gd name="connsiteX51" fmla="*/ 3902148 w 4173601"/>
              <a:gd name="connsiteY51" fmla="*/ 1807535 h 2052084"/>
              <a:gd name="connsiteX52" fmla="*/ 3891516 w 4173601"/>
              <a:gd name="connsiteY52" fmla="*/ 1839433 h 2052084"/>
              <a:gd name="connsiteX53" fmla="*/ 3880883 w 4173601"/>
              <a:gd name="connsiteY53" fmla="*/ 1956391 h 2052084"/>
              <a:gd name="connsiteX54" fmla="*/ 3859618 w 4173601"/>
              <a:gd name="connsiteY54" fmla="*/ 2030819 h 2052084"/>
              <a:gd name="connsiteX55" fmla="*/ 3891516 w 4173601"/>
              <a:gd name="connsiteY55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92564 w 4173601"/>
              <a:gd name="connsiteY6" fmla="*/ 192891 h 2052084"/>
              <a:gd name="connsiteX7" fmla="*/ 595423 w 4173601"/>
              <a:gd name="connsiteY7" fmla="*/ 148856 h 2052084"/>
              <a:gd name="connsiteX8" fmla="*/ 861237 w 4173601"/>
              <a:gd name="connsiteY8" fmla="*/ 233917 h 2052084"/>
              <a:gd name="connsiteX9" fmla="*/ 956930 w 4173601"/>
              <a:gd name="connsiteY9" fmla="*/ 265814 h 2052084"/>
              <a:gd name="connsiteX10" fmla="*/ 1169581 w 4173601"/>
              <a:gd name="connsiteY10" fmla="*/ 340242 h 2052084"/>
              <a:gd name="connsiteX11" fmla="*/ 1414130 w 4173601"/>
              <a:gd name="connsiteY11" fmla="*/ 404038 h 2052084"/>
              <a:gd name="connsiteX12" fmla="*/ 1584251 w 4173601"/>
              <a:gd name="connsiteY12" fmla="*/ 425303 h 2052084"/>
              <a:gd name="connsiteX13" fmla="*/ 1998920 w 4173601"/>
              <a:gd name="connsiteY13" fmla="*/ 489098 h 2052084"/>
              <a:gd name="connsiteX14" fmla="*/ 2190307 w 4173601"/>
              <a:gd name="connsiteY14" fmla="*/ 542261 h 2052084"/>
              <a:gd name="connsiteX15" fmla="*/ 2254102 w 4173601"/>
              <a:gd name="connsiteY15" fmla="*/ 563526 h 2052084"/>
              <a:gd name="connsiteX16" fmla="*/ 2317897 w 4173601"/>
              <a:gd name="connsiteY16" fmla="*/ 584791 h 2052084"/>
              <a:gd name="connsiteX17" fmla="*/ 2349795 w 4173601"/>
              <a:gd name="connsiteY17" fmla="*/ 595424 h 2052084"/>
              <a:gd name="connsiteX18" fmla="*/ 2392325 w 4173601"/>
              <a:gd name="connsiteY18" fmla="*/ 606056 h 2052084"/>
              <a:gd name="connsiteX19" fmla="*/ 2456120 w 4173601"/>
              <a:gd name="connsiteY19" fmla="*/ 627321 h 2052084"/>
              <a:gd name="connsiteX20" fmla="*/ 2594344 w 4173601"/>
              <a:gd name="connsiteY20" fmla="*/ 648586 h 2052084"/>
              <a:gd name="connsiteX21" fmla="*/ 2658139 w 4173601"/>
              <a:gd name="connsiteY21" fmla="*/ 669852 h 2052084"/>
              <a:gd name="connsiteX22" fmla="*/ 2690037 w 4173601"/>
              <a:gd name="connsiteY22" fmla="*/ 680484 h 2052084"/>
              <a:gd name="connsiteX23" fmla="*/ 2796362 w 4173601"/>
              <a:gd name="connsiteY23" fmla="*/ 712382 h 2052084"/>
              <a:gd name="connsiteX24" fmla="*/ 2849525 w 4173601"/>
              <a:gd name="connsiteY24" fmla="*/ 733647 h 2052084"/>
              <a:gd name="connsiteX25" fmla="*/ 2881423 w 4173601"/>
              <a:gd name="connsiteY25" fmla="*/ 754912 h 2052084"/>
              <a:gd name="connsiteX26" fmla="*/ 2945218 w 4173601"/>
              <a:gd name="connsiteY26" fmla="*/ 776177 h 2052084"/>
              <a:gd name="connsiteX27" fmla="*/ 3009013 w 4173601"/>
              <a:gd name="connsiteY27" fmla="*/ 797442 h 2052084"/>
              <a:gd name="connsiteX28" fmla="*/ 3083441 w 4173601"/>
              <a:gd name="connsiteY28" fmla="*/ 818707 h 2052084"/>
              <a:gd name="connsiteX29" fmla="*/ 3402418 w 4173601"/>
              <a:gd name="connsiteY29" fmla="*/ 829340 h 2052084"/>
              <a:gd name="connsiteX30" fmla="*/ 3476846 w 4173601"/>
              <a:gd name="connsiteY30" fmla="*/ 839972 h 2052084"/>
              <a:gd name="connsiteX31" fmla="*/ 3487479 w 4173601"/>
              <a:gd name="connsiteY31" fmla="*/ 978196 h 2052084"/>
              <a:gd name="connsiteX32" fmla="*/ 3498111 w 4173601"/>
              <a:gd name="connsiteY32" fmla="*/ 1010093 h 2052084"/>
              <a:gd name="connsiteX33" fmla="*/ 3530009 w 4173601"/>
              <a:gd name="connsiteY33" fmla="*/ 1020726 h 2052084"/>
              <a:gd name="connsiteX34" fmla="*/ 3572539 w 4173601"/>
              <a:gd name="connsiteY34" fmla="*/ 1052624 h 2052084"/>
              <a:gd name="connsiteX35" fmla="*/ 3636334 w 4173601"/>
              <a:gd name="connsiteY35" fmla="*/ 1073889 h 2052084"/>
              <a:gd name="connsiteX36" fmla="*/ 3806455 w 4173601"/>
              <a:gd name="connsiteY36" fmla="*/ 1095154 h 2052084"/>
              <a:gd name="connsiteX37" fmla="*/ 3870251 w 4173601"/>
              <a:gd name="connsiteY37" fmla="*/ 1116419 h 2052084"/>
              <a:gd name="connsiteX38" fmla="*/ 3902148 w 4173601"/>
              <a:gd name="connsiteY38" fmla="*/ 1127052 h 2052084"/>
              <a:gd name="connsiteX39" fmla="*/ 3944679 w 4173601"/>
              <a:gd name="connsiteY39" fmla="*/ 1137684 h 2052084"/>
              <a:gd name="connsiteX40" fmla="*/ 3976576 w 4173601"/>
              <a:gd name="connsiteY40" fmla="*/ 1158949 h 2052084"/>
              <a:gd name="connsiteX41" fmla="*/ 4082902 w 4173601"/>
              <a:gd name="connsiteY41" fmla="*/ 1190847 h 2052084"/>
              <a:gd name="connsiteX42" fmla="*/ 4114800 w 4173601"/>
              <a:gd name="connsiteY42" fmla="*/ 1222745 h 2052084"/>
              <a:gd name="connsiteX43" fmla="*/ 4125432 w 4173601"/>
              <a:gd name="connsiteY43" fmla="*/ 1254642 h 2052084"/>
              <a:gd name="connsiteX44" fmla="*/ 4136065 w 4173601"/>
              <a:gd name="connsiteY44" fmla="*/ 1382233 h 2052084"/>
              <a:gd name="connsiteX45" fmla="*/ 4093534 w 4173601"/>
              <a:gd name="connsiteY45" fmla="*/ 1541721 h 2052084"/>
              <a:gd name="connsiteX46" fmla="*/ 4061637 w 4173601"/>
              <a:gd name="connsiteY46" fmla="*/ 1562986 h 2052084"/>
              <a:gd name="connsiteX47" fmla="*/ 4019107 w 4173601"/>
              <a:gd name="connsiteY47" fmla="*/ 1626782 h 2052084"/>
              <a:gd name="connsiteX48" fmla="*/ 3987209 w 4173601"/>
              <a:gd name="connsiteY48" fmla="*/ 1648047 h 2052084"/>
              <a:gd name="connsiteX49" fmla="*/ 3934046 w 4173601"/>
              <a:gd name="connsiteY49" fmla="*/ 1711842 h 2052084"/>
              <a:gd name="connsiteX50" fmla="*/ 3912781 w 4173601"/>
              <a:gd name="connsiteY50" fmla="*/ 1775638 h 2052084"/>
              <a:gd name="connsiteX51" fmla="*/ 3902148 w 4173601"/>
              <a:gd name="connsiteY51" fmla="*/ 1807535 h 2052084"/>
              <a:gd name="connsiteX52" fmla="*/ 3891516 w 4173601"/>
              <a:gd name="connsiteY52" fmla="*/ 1839433 h 2052084"/>
              <a:gd name="connsiteX53" fmla="*/ 3880883 w 4173601"/>
              <a:gd name="connsiteY53" fmla="*/ 1956391 h 2052084"/>
              <a:gd name="connsiteX54" fmla="*/ 3859618 w 4173601"/>
              <a:gd name="connsiteY54" fmla="*/ 2030819 h 2052084"/>
              <a:gd name="connsiteX55" fmla="*/ 3891516 w 4173601"/>
              <a:gd name="connsiteY55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425302 w 4173601"/>
              <a:gd name="connsiteY5" fmla="*/ 116959 h 2052084"/>
              <a:gd name="connsiteX6" fmla="*/ 592564 w 4173601"/>
              <a:gd name="connsiteY6" fmla="*/ 192891 h 2052084"/>
              <a:gd name="connsiteX7" fmla="*/ 861237 w 4173601"/>
              <a:gd name="connsiteY7" fmla="*/ 233917 h 2052084"/>
              <a:gd name="connsiteX8" fmla="*/ 956930 w 4173601"/>
              <a:gd name="connsiteY8" fmla="*/ 265814 h 2052084"/>
              <a:gd name="connsiteX9" fmla="*/ 1169581 w 4173601"/>
              <a:gd name="connsiteY9" fmla="*/ 340242 h 2052084"/>
              <a:gd name="connsiteX10" fmla="*/ 1414130 w 4173601"/>
              <a:gd name="connsiteY10" fmla="*/ 404038 h 2052084"/>
              <a:gd name="connsiteX11" fmla="*/ 1584251 w 4173601"/>
              <a:gd name="connsiteY11" fmla="*/ 425303 h 2052084"/>
              <a:gd name="connsiteX12" fmla="*/ 1998920 w 4173601"/>
              <a:gd name="connsiteY12" fmla="*/ 489098 h 2052084"/>
              <a:gd name="connsiteX13" fmla="*/ 2190307 w 4173601"/>
              <a:gd name="connsiteY13" fmla="*/ 542261 h 2052084"/>
              <a:gd name="connsiteX14" fmla="*/ 2254102 w 4173601"/>
              <a:gd name="connsiteY14" fmla="*/ 563526 h 2052084"/>
              <a:gd name="connsiteX15" fmla="*/ 2317897 w 4173601"/>
              <a:gd name="connsiteY15" fmla="*/ 584791 h 2052084"/>
              <a:gd name="connsiteX16" fmla="*/ 2349795 w 4173601"/>
              <a:gd name="connsiteY16" fmla="*/ 595424 h 2052084"/>
              <a:gd name="connsiteX17" fmla="*/ 2392325 w 4173601"/>
              <a:gd name="connsiteY17" fmla="*/ 606056 h 2052084"/>
              <a:gd name="connsiteX18" fmla="*/ 2456120 w 4173601"/>
              <a:gd name="connsiteY18" fmla="*/ 627321 h 2052084"/>
              <a:gd name="connsiteX19" fmla="*/ 2594344 w 4173601"/>
              <a:gd name="connsiteY19" fmla="*/ 648586 h 2052084"/>
              <a:gd name="connsiteX20" fmla="*/ 2658139 w 4173601"/>
              <a:gd name="connsiteY20" fmla="*/ 669852 h 2052084"/>
              <a:gd name="connsiteX21" fmla="*/ 2690037 w 4173601"/>
              <a:gd name="connsiteY21" fmla="*/ 680484 h 2052084"/>
              <a:gd name="connsiteX22" fmla="*/ 2796362 w 4173601"/>
              <a:gd name="connsiteY22" fmla="*/ 712382 h 2052084"/>
              <a:gd name="connsiteX23" fmla="*/ 2849525 w 4173601"/>
              <a:gd name="connsiteY23" fmla="*/ 733647 h 2052084"/>
              <a:gd name="connsiteX24" fmla="*/ 2881423 w 4173601"/>
              <a:gd name="connsiteY24" fmla="*/ 754912 h 2052084"/>
              <a:gd name="connsiteX25" fmla="*/ 2945218 w 4173601"/>
              <a:gd name="connsiteY25" fmla="*/ 776177 h 2052084"/>
              <a:gd name="connsiteX26" fmla="*/ 3009013 w 4173601"/>
              <a:gd name="connsiteY26" fmla="*/ 797442 h 2052084"/>
              <a:gd name="connsiteX27" fmla="*/ 3083441 w 4173601"/>
              <a:gd name="connsiteY27" fmla="*/ 818707 h 2052084"/>
              <a:gd name="connsiteX28" fmla="*/ 3402418 w 4173601"/>
              <a:gd name="connsiteY28" fmla="*/ 829340 h 2052084"/>
              <a:gd name="connsiteX29" fmla="*/ 3476846 w 4173601"/>
              <a:gd name="connsiteY29" fmla="*/ 839972 h 2052084"/>
              <a:gd name="connsiteX30" fmla="*/ 3487479 w 4173601"/>
              <a:gd name="connsiteY30" fmla="*/ 978196 h 2052084"/>
              <a:gd name="connsiteX31" fmla="*/ 3498111 w 4173601"/>
              <a:gd name="connsiteY31" fmla="*/ 1010093 h 2052084"/>
              <a:gd name="connsiteX32" fmla="*/ 3530009 w 4173601"/>
              <a:gd name="connsiteY32" fmla="*/ 1020726 h 2052084"/>
              <a:gd name="connsiteX33" fmla="*/ 3572539 w 4173601"/>
              <a:gd name="connsiteY33" fmla="*/ 1052624 h 2052084"/>
              <a:gd name="connsiteX34" fmla="*/ 3636334 w 4173601"/>
              <a:gd name="connsiteY34" fmla="*/ 1073889 h 2052084"/>
              <a:gd name="connsiteX35" fmla="*/ 3806455 w 4173601"/>
              <a:gd name="connsiteY35" fmla="*/ 1095154 h 2052084"/>
              <a:gd name="connsiteX36" fmla="*/ 3870251 w 4173601"/>
              <a:gd name="connsiteY36" fmla="*/ 1116419 h 2052084"/>
              <a:gd name="connsiteX37" fmla="*/ 3902148 w 4173601"/>
              <a:gd name="connsiteY37" fmla="*/ 1127052 h 2052084"/>
              <a:gd name="connsiteX38" fmla="*/ 3944679 w 4173601"/>
              <a:gd name="connsiteY38" fmla="*/ 1137684 h 2052084"/>
              <a:gd name="connsiteX39" fmla="*/ 3976576 w 4173601"/>
              <a:gd name="connsiteY39" fmla="*/ 1158949 h 2052084"/>
              <a:gd name="connsiteX40" fmla="*/ 4082902 w 4173601"/>
              <a:gd name="connsiteY40" fmla="*/ 1190847 h 2052084"/>
              <a:gd name="connsiteX41" fmla="*/ 4114800 w 4173601"/>
              <a:gd name="connsiteY41" fmla="*/ 1222745 h 2052084"/>
              <a:gd name="connsiteX42" fmla="*/ 4125432 w 4173601"/>
              <a:gd name="connsiteY42" fmla="*/ 1254642 h 2052084"/>
              <a:gd name="connsiteX43" fmla="*/ 4136065 w 4173601"/>
              <a:gd name="connsiteY43" fmla="*/ 1382233 h 2052084"/>
              <a:gd name="connsiteX44" fmla="*/ 4093534 w 4173601"/>
              <a:gd name="connsiteY44" fmla="*/ 1541721 h 2052084"/>
              <a:gd name="connsiteX45" fmla="*/ 4061637 w 4173601"/>
              <a:gd name="connsiteY45" fmla="*/ 1562986 h 2052084"/>
              <a:gd name="connsiteX46" fmla="*/ 4019107 w 4173601"/>
              <a:gd name="connsiteY46" fmla="*/ 1626782 h 2052084"/>
              <a:gd name="connsiteX47" fmla="*/ 3987209 w 4173601"/>
              <a:gd name="connsiteY47" fmla="*/ 1648047 h 2052084"/>
              <a:gd name="connsiteX48" fmla="*/ 3934046 w 4173601"/>
              <a:gd name="connsiteY48" fmla="*/ 1711842 h 2052084"/>
              <a:gd name="connsiteX49" fmla="*/ 3912781 w 4173601"/>
              <a:gd name="connsiteY49" fmla="*/ 1775638 h 2052084"/>
              <a:gd name="connsiteX50" fmla="*/ 3902148 w 4173601"/>
              <a:gd name="connsiteY50" fmla="*/ 1807535 h 2052084"/>
              <a:gd name="connsiteX51" fmla="*/ 3891516 w 4173601"/>
              <a:gd name="connsiteY51" fmla="*/ 1839433 h 2052084"/>
              <a:gd name="connsiteX52" fmla="*/ 3880883 w 4173601"/>
              <a:gd name="connsiteY52" fmla="*/ 1956391 h 2052084"/>
              <a:gd name="connsiteX53" fmla="*/ 3859618 w 4173601"/>
              <a:gd name="connsiteY53" fmla="*/ 2030819 h 2052084"/>
              <a:gd name="connsiteX54" fmla="*/ 3891516 w 4173601"/>
              <a:gd name="connsiteY54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116958 w 4173601"/>
              <a:gd name="connsiteY2" fmla="*/ 63796 h 2052084"/>
              <a:gd name="connsiteX3" fmla="*/ 276446 w 4173601"/>
              <a:gd name="connsiteY3" fmla="*/ 85061 h 2052084"/>
              <a:gd name="connsiteX4" fmla="*/ 372139 w 4173601"/>
              <a:gd name="connsiteY4" fmla="*/ 106326 h 2052084"/>
              <a:gd name="connsiteX5" fmla="*/ 592564 w 4173601"/>
              <a:gd name="connsiteY5" fmla="*/ 192891 h 2052084"/>
              <a:gd name="connsiteX6" fmla="*/ 861237 w 4173601"/>
              <a:gd name="connsiteY6" fmla="*/ 233917 h 2052084"/>
              <a:gd name="connsiteX7" fmla="*/ 956930 w 4173601"/>
              <a:gd name="connsiteY7" fmla="*/ 265814 h 2052084"/>
              <a:gd name="connsiteX8" fmla="*/ 1169581 w 4173601"/>
              <a:gd name="connsiteY8" fmla="*/ 340242 h 2052084"/>
              <a:gd name="connsiteX9" fmla="*/ 1414130 w 4173601"/>
              <a:gd name="connsiteY9" fmla="*/ 404038 h 2052084"/>
              <a:gd name="connsiteX10" fmla="*/ 1584251 w 4173601"/>
              <a:gd name="connsiteY10" fmla="*/ 425303 h 2052084"/>
              <a:gd name="connsiteX11" fmla="*/ 1998920 w 4173601"/>
              <a:gd name="connsiteY11" fmla="*/ 489098 h 2052084"/>
              <a:gd name="connsiteX12" fmla="*/ 2190307 w 4173601"/>
              <a:gd name="connsiteY12" fmla="*/ 542261 h 2052084"/>
              <a:gd name="connsiteX13" fmla="*/ 2254102 w 4173601"/>
              <a:gd name="connsiteY13" fmla="*/ 563526 h 2052084"/>
              <a:gd name="connsiteX14" fmla="*/ 2317897 w 4173601"/>
              <a:gd name="connsiteY14" fmla="*/ 584791 h 2052084"/>
              <a:gd name="connsiteX15" fmla="*/ 2349795 w 4173601"/>
              <a:gd name="connsiteY15" fmla="*/ 595424 h 2052084"/>
              <a:gd name="connsiteX16" fmla="*/ 2392325 w 4173601"/>
              <a:gd name="connsiteY16" fmla="*/ 606056 h 2052084"/>
              <a:gd name="connsiteX17" fmla="*/ 2456120 w 4173601"/>
              <a:gd name="connsiteY17" fmla="*/ 627321 h 2052084"/>
              <a:gd name="connsiteX18" fmla="*/ 2594344 w 4173601"/>
              <a:gd name="connsiteY18" fmla="*/ 648586 h 2052084"/>
              <a:gd name="connsiteX19" fmla="*/ 2658139 w 4173601"/>
              <a:gd name="connsiteY19" fmla="*/ 669852 h 2052084"/>
              <a:gd name="connsiteX20" fmla="*/ 2690037 w 4173601"/>
              <a:gd name="connsiteY20" fmla="*/ 680484 h 2052084"/>
              <a:gd name="connsiteX21" fmla="*/ 2796362 w 4173601"/>
              <a:gd name="connsiteY21" fmla="*/ 712382 h 2052084"/>
              <a:gd name="connsiteX22" fmla="*/ 2849525 w 4173601"/>
              <a:gd name="connsiteY22" fmla="*/ 733647 h 2052084"/>
              <a:gd name="connsiteX23" fmla="*/ 2881423 w 4173601"/>
              <a:gd name="connsiteY23" fmla="*/ 754912 h 2052084"/>
              <a:gd name="connsiteX24" fmla="*/ 2945218 w 4173601"/>
              <a:gd name="connsiteY24" fmla="*/ 776177 h 2052084"/>
              <a:gd name="connsiteX25" fmla="*/ 3009013 w 4173601"/>
              <a:gd name="connsiteY25" fmla="*/ 797442 h 2052084"/>
              <a:gd name="connsiteX26" fmla="*/ 3083441 w 4173601"/>
              <a:gd name="connsiteY26" fmla="*/ 818707 h 2052084"/>
              <a:gd name="connsiteX27" fmla="*/ 3402418 w 4173601"/>
              <a:gd name="connsiteY27" fmla="*/ 829340 h 2052084"/>
              <a:gd name="connsiteX28" fmla="*/ 3476846 w 4173601"/>
              <a:gd name="connsiteY28" fmla="*/ 839972 h 2052084"/>
              <a:gd name="connsiteX29" fmla="*/ 3487479 w 4173601"/>
              <a:gd name="connsiteY29" fmla="*/ 978196 h 2052084"/>
              <a:gd name="connsiteX30" fmla="*/ 3498111 w 4173601"/>
              <a:gd name="connsiteY30" fmla="*/ 1010093 h 2052084"/>
              <a:gd name="connsiteX31" fmla="*/ 3530009 w 4173601"/>
              <a:gd name="connsiteY31" fmla="*/ 1020726 h 2052084"/>
              <a:gd name="connsiteX32" fmla="*/ 3572539 w 4173601"/>
              <a:gd name="connsiteY32" fmla="*/ 1052624 h 2052084"/>
              <a:gd name="connsiteX33" fmla="*/ 3636334 w 4173601"/>
              <a:gd name="connsiteY33" fmla="*/ 1073889 h 2052084"/>
              <a:gd name="connsiteX34" fmla="*/ 3806455 w 4173601"/>
              <a:gd name="connsiteY34" fmla="*/ 1095154 h 2052084"/>
              <a:gd name="connsiteX35" fmla="*/ 3870251 w 4173601"/>
              <a:gd name="connsiteY35" fmla="*/ 1116419 h 2052084"/>
              <a:gd name="connsiteX36" fmla="*/ 3902148 w 4173601"/>
              <a:gd name="connsiteY36" fmla="*/ 1127052 h 2052084"/>
              <a:gd name="connsiteX37" fmla="*/ 3944679 w 4173601"/>
              <a:gd name="connsiteY37" fmla="*/ 1137684 h 2052084"/>
              <a:gd name="connsiteX38" fmla="*/ 3976576 w 4173601"/>
              <a:gd name="connsiteY38" fmla="*/ 1158949 h 2052084"/>
              <a:gd name="connsiteX39" fmla="*/ 4082902 w 4173601"/>
              <a:gd name="connsiteY39" fmla="*/ 1190847 h 2052084"/>
              <a:gd name="connsiteX40" fmla="*/ 4114800 w 4173601"/>
              <a:gd name="connsiteY40" fmla="*/ 1222745 h 2052084"/>
              <a:gd name="connsiteX41" fmla="*/ 4125432 w 4173601"/>
              <a:gd name="connsiteY41" fmla="*/ 1254642 h 2052084"/>
              <a:gd name="connsiteX42" fmla="*/ 4136065 w 4173601"/>
              <a:gd name="connsiteY42" fmla="*/ 1382233 h 2052084"/>
              <a:gd name="connsiteX43" fmla="*/ 4093534 w 4173601"/>
              <a:gd name="connsiteY43" fmla="*/ 1541721 h 2052084"/>
              <a:gd name="connsiteX44" fmla="*/ 4061637 w 4173601"/>
              <a:gd name="connsiteY44" fmla="*/ 1562986 h 2052084"/>
              <a:gd name="connsiteX45" fmla="*/ 4019107 w 4173601"/>
              <a:gd name="connsiteY45" fmla="*/ 1626782 h 2052084"/>
              <a:gd name="connsiteX46" fmla="*/ 3987209 w 4173601"/>
              <a:gd name="connsiteY46" fmla="*/ 1648047 h 2052084"/>
              <a:gd name="connsiteX47" fmla="*/ 3934046 w 4173601"/>
              <a:gd name="connsiteY47" fmla="*/ 1711842 h 2052084"/>
              <a:gd name="connsiteX48" fmla="*/ 3912781 w 4173601"/>
              <a:gd name="connsiteY48" fmla="*/ 1775638 h 2052084"/>
              <a:gd name="connsiteX49" fmla="*/ 3902148 w 4173601"/>
              <a:gd name="connsiteY49" fmla="*/ 1807535 h 2052084"/>
              <a:gd name="connsiteX50" fmla="*/ 3891516 w 4173601"/>
              <a:gd name="connsiteY50" fmla="*/ 1839433 h 2052084"/>
              <a:gd name="connsiteX51" fmla="*/ 3880883 w 4173601"/>
              <a:gd name="connsiteY51" fmla="*/ 1956391 h 2052084"/>
              <a:gd name="connsiteX52" fmla="*/ 3859618 w 4173601"/>
              <a:gd name="connsiteY52" fmla="*/ 2030819 h 2052084"/>
              <a:gd name="connsiteX53" fmla="*/ 3891516 w 4173601"/>
              <a:gd name="connsiteY53" fmla="*/ 2052084 h 2052084"/>
              <a:gd name="connsiteX0" fmla="*/ 0 w 4173601"/>
              <a:gd name="connsiteY0" fmla="*/ 0 h 2052084"/>
              <a:gd name="connsiteX1" fmla="*/ 53162 w 4173601"/>
              <a:gd name="connsiteY1" fmla="*/ 42531 h 2052084"/>
              <a:gd name="connsiteX2" fmla="*/ 276446 w 4173601"/>
              <a:gd name="connsiteY2" fmla="*/ 85061 h 2052084"/>
              <a:gd name="connsiteX3" fmla="*/ 372139 w 4173601"/>
              <a:gd name="connsiteY3" fmla="*/ 106326 h 2052084"/>
              <a:gd name="connsiteX4" fmla="*/ 592564 w 4173601"/>
              <a:gd name="connsiteY4" fmla="*/ 192891 h 2052084"/>
              <a:gd name="connsiteX5" fmla="*/ 861237 w 4173601"/>
              <a:gd name="connsiteY5" fmla="*/ 233917 h 2052084"/>
              <a:gd name="connsiteX6" fmla="*/ 956930 w 4173601"/>
              <a:gd name="connsiteY6" fmla="*/ 265814 h 2052084"/>
              <a:gd name="connsiteX7" fmla="*/ 1169581 w 4173601"/>
              <a:gd name="connsiteY7" fmla="*/ 340242 h 2052084"/>
              <a:gd name="connsiteX8" fmla="*/ 1414130 w 4173601"/>
              <a:gd name="connsiteY8" fmla="*/ 404038 h 2052084"/>
              <a:gd name="connsiteX9" fmla="*/ 1584251 w 4173601"/>
              <a:gd name="connsiteY9" fmla="*/ 425303 h 2052084"/>
              <a:gd name="connsiteX10" fmla="*/ 1998920 w 4173601"/>
              <a:gd name="connsiteY10" fmla="*/ 489098 h 2052084"/>
              <a:gd name="connsiteX11" fmla="*/ 2190307 w 4173601"/>
              <a:gd name="connsiteY11" fmla="*/ 542261 h 2052084"/>
              <a:gd name="connsiteX12" fmla="*/ 2254102 w 4173601"/>
              <a:gd name="connsiteY12" fmla="*/ 563526 h 2052084"/>
              <a:gd name="connsiteX13" fmla="*/ 2317897 w 4173601"/>
              <a:gd name="connsiteY13" fmla="*/ 584791 h 2052084"/>
              <a:gd name="connsiteX14" fmla="*/ 2349795 w 4173601"/>
              <a:gd name="connsiteY14" fmla="*/ 595424 h 2052084"/>
              <a:gd name="connsiteX15" fmla="*/ 2392325 w 4173601"/>
              <a:gd name="connsiteY15" fmla="*/ 606056 h 2052084"/>
              <a:gd name="connsiteX16" fmla="*/ 2456120 w 4173601"/>
              <a:gd name="connsiteY16" fmla="*/ 627321 h 2052084"/>
              <a:gd name="connsiteX17" fmla="*/ 2594344 w 4173601"/>
              <a:gd name="connsiteY17" fmla="*/ 648586 h 2052084"/>
              <a:gd name="connsiteX18" fmla="*/ 2658139 w 4173601"/>
              <a:gd name="connsiteY18" fmla="*/ 669852 h 2052084"/>
              <a:gd name="connsiteX19" fmla="*/ 2690037 w 4173601"/>
              <a:gd name="connsiteY19" fmla="*/ 680484 h 2052084"/>
              <a:gd name="connsiteX20" fmla="*/ 2796362 w 4173601"/>
              <a:gd name="connsiteY20" fmla="*/ 712382 h 2052084"/>
              <a:gd name="connsiteX21" fmla="*/ 2849525 w 4173601"/>
              <a:gd name="connsiteY21" fmla="*/ 733647 h 2052084"/>
              <a:gd name="connsiteX22" fmla="*/ 2881423 w 4173601"/>
              <a:gd name="connsiteY22" fmla="*/ 754912 h 2052084"/>
              <a:gd name="connsiteX23" fmla="*/ 2945218 w 4173601"/>
              <a:gd name="connsiteY23" fmla="*/ 776177 h 2052084"/>
              <a:gd name="connsiteX24" fmla="*/ 3009013 w 4173601"/>
              <a:gd name="connsiteY24" fmla="*/ 797442 h 2052084"/>
              <a:gd name="connsiteX25" fmla="*/ 3083441 w 4173601"/>
              <a:gd name="connsiteY25" fmla="*/ 818707 h 2052084"/>
              <a:gd name="connsiteX26" fmla="*/ 3402418 w 4173601"/>
              <a:gd name="connsiteY26" fmla="*/ 829340 h 2052084"/>
              <a:gd name="connsiteX27" fmla="*/ 3476846 w 4173601"/>
              <a:gd name="connsiteY27" fmla="*/ 839972 h 2052084"/>
              <a:gd name="connsiteX28" fmla="*/ 3487479 w 4173601"/>
              <a:gd name="connsiteY28" fmla="*/ 978196 h 2052084"/>
              <a:gd name="connsiteX29" fmla="*/ 3498111 w 4173601"/>
              <a:gd name="connsiteY29" fmla="*/ 1010093 h 2052084"/>
              <a:gd name="connsiteX30" fmla="*/ 3530009 w 4173601"/>
              <a:gd name="connsiteY30" fmla="*/ 1020726 h 2052084"/>
              <a:gd name="connsiteX31" fmla="*/ 3572539 w 4173601"/>
              <a:gd name="connsiteY31" fmla="*/ 1052624 h 2052084"/>
              <a:gd name="connsiteX32" fmla="*/ 3636334 w 4173601"/>
              <a:gd name="connsiteY32" fmla="*/ 1073889 h 2052084"/>
              <a:gd name="connsiteX33" fmla="*/ 3806455 w 4173601"/>
              <a:gd name="connsiteY33" fmla="*/ 1095154 h 2052084"/>
              <a:gd name="connsiteX34" fmla="*/ 3870251 w 4173601"/>
              <a:gd name="connsiteY34" fmla="*/ 1116419 h 2052084"/>
              <a:gd name="connsiteX35" fmla="*/ 3902148 w 4173601"/>
              <a:gd name="connsiteY35" fmla="*/ 1127052 h 2052084"/>
              <a:gd name="connsiteX36" fmla="*/ 3944679 w 4173601"/>
              <a:gd name="connsiteY36" fmla="*/ 1137684 h 2052084"/>
              <a:gd name="connsiteX37" fmla="*/ 3976576 w 4173601"/>
              <a:gd name="connsiteY37" fmla="*/ 1158949 h 2052084"/>
              <a:gd name="connsiteX38" fmla="*/ 4082902 w 4173601"/>
              <a:gd name="connsiteY38" fmla="*/ 1190847 h 2052084"/>
              <a:gd name="connsiteX39" fmla="*/ 4114800 w 4173601"/>
              <a:gd name="connsiteY39" fmla="*/ 1222745 h 2052084"/>
              <a:gd name="connsiteX40" fmla="*/ 4125432 w 4173601"/>
              <a:gd name="connsiteY40" fmla="*/ 1254642 h 2052084"/>
              <a:gd name="connsiteX41" fmla="*/ 4136065 w 4173601"/>
              <a:gd name="connsiteY41" fmla="*/ 1382233 h 2052084"/>
              <a:gd name="connsiteX42" fmla="*/ 4093534 w 4173601"/>
              <a:gd name="connsiteY42" fmla="*/ 1541721 h 2052084"/>
              <a:gd name="connsiteX43" fmla="*/ 4061637 w 4173601"/>
              <a:gd name="connsiteY43" fmla="*/ 1562986 h 2052084"/>
              <a:gd name="connsiteX44" fmla="*/ 4019107 w 4173601"/>
              <a:gd name="connsiteY44" fmla="*/ 1626782 h 2052084"/>
              <a:gd name="connsiteX45" fmla="*/ 3987209 w 4173601"/>
              <a:gd name="connsiteY45" fmla="*/ 1648047 h 2052084"/>
              <a:gd name="connsiteX46" fmla="*/ 3934046 w 4173601"/>
              <a:gd name="connsiteY46" fmla="*/ 1711842 h 2052084"/>
              <a:gd name="connsiteX47" fmla="*/ 3912781 w 4173601"/>
              <a:gd name="connsiteY47" fmla="*/ 1775638 h 2052084"/>
              <a:gd name="connsiteX48" fmla="*/ 3902148 w 4173601"/>
              <a:gd name="connsiteY48" fmla="*/ 1807535 h 2052084"/>
              <a:gd name="connsiteX49" fmla="*/ 3891516 w 4173601"/>
              <a:gd name="connsiteY49" fmla="*/ 1839433 h 2052084"/>
              <a:gd name="connsiteX50" fmla="*/ 3880883 w 4173601"/>
              <a:gd name="connsiteY50" fmla="*/ 1956391 h 2052084"/>
              <a:gd name="connsiteX51" fmla="*/ 3859618 w 4173601"/>
              <a:gd name="connsiteY51" fmla="*/ 2030819 h 2052084"/>
              <a:gd name="connsiteX52" fmla="*/ 3891516 w 4173601"/>
              <a:gd name="connsiteY52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956930 w 4173601"/>
              <a:gd name="connsiteY5" fmla="*/ 265814 h 2052084"/>
              <a:gd name="connsiteX6" fmla="*/ 1169581 w 4173601"/>
              <a:gd name="connsiteY6" fmla="*/ 340242 h 2052084"/>
              <a:gd name="connsiteX7" fmla="*/ 1414130 w 4173601"/>
              <a:gd name="connsiteY7" fmla="*/ 404038 h 2052084"/>
              <a:gd name="connsiteX8" fmla="*/ 1584251 w 4173601"/>
              <a:gd name="connsiteY8" fmla="*/ 425303 h 2052084"/>
              <a:gd name="connsiteX9" fmla="*/ 1998920 w 4173601"/>
              <a:gd name="connsiteY9" fmla="*/ 489098 h 2052084"/>
              <a:gd name="connsiteX10" fmla="*/ 2190307 w 4173601"/>
              <a:gd name="connsiteY10" fmla="*/ 542261 h 2052084"/>
              <a:gd name="connsiteX11" fmla="*/ 2254102 w 4173601"/>
              <a:gd name="connsiteY11" fmla="*/ 563526 h 2052084"/>
              <a:gd name="connsiteX12" fmla="*/ 2317897 w 4173601"/>
              <a:gd name="connsiteY12" fmla="*/ 584791 h 2052084"/>
              <a:gd name="connsiteX13" fmla="*/ 2349795 w 4173601"/>
              <a:gd name="connsiteY13" fmla="*/ 595424 h 2052084"/>
              <a:gd name="connsiteX14" fmla="*/ 2392325 w 4173601"/>
              <a:gd name="connsiteY14" fmla="*/ 606056 h 2052084"/>
              <a:gd name="connsiteX15" fmla="*/ 2456120 w 4173601"/>
              <a:gd name="connsiteY15" fmla="*/ 627321 h 2052084"/>
              <a:gd name="connsiteX16" fmla="*/ 2594344 w 4173601"/>
              <a:gd name="connsiteY16" fmla="*/ 648586 h 2052084"/>
              <a:gd name="connsiteX17" fmla="*/ 2658139 w 4173601"/>
              <a:gd name="connsiteY17" fmla="*/ 669852 h 2052084"/>
              <a:gd name="connsiteX18" fmla="*/ 2690037 w 4173601"/>
              <a:gd name="connsiteY18" fmla="*/ 680484 h 2052084"/>
              <a:gd name="connsiteX19" fmla="*/ 2796362 w 4173601"/>
              <a:gd name="connsiteY19" fmla="*/ 712382 h 2052084"/>
              <a:gd name="connsiteX20" fmla="*/ 2849525 w 4173601"/>
              <a:gd name="connsiteY20" fmla="*/ 733647 h 2052084"/>
              <a:gd name="connsiteX21" fmla="*/ 2881423 w 4173601"/>
              <a:gd name="connsiteY21" fmla="*/ 754912 h 2052084"/>
              <a:gd name="connsiteX22" fmla="*/ 2945218 w 4173601"/>
              <a:gd name="connsiteY22" fmla="*/ 776177 h 2052084"/>
              <a:gd name="connsiteX23" fmla="*/ 3009013 w 4173601"/>
              <a:gd name="connsiteY23" fmla="*/ 797442 h 2052084"/>
              <a:gd name="connsiteX24" fmla="*/ 3083441 w 4173601"/>
              <a:gd name="connsiteY24" fmla="*/ 818707 h 2052084"/>
              <a:gd name="connsiteX25" fmla="*/ 3402418 w 4173601"/>
              <a:gd name="connsiteY25" fmla="*/ 829340 h 2052084"/>
              <a:gd name="connsiteX26" fmla="*/ 3476846 w 4173601"/>
              <a:gd name="connsiteY26" fmla="*/ 839972 h 2052084"/>
              <a:gd name="connsiteX27" fmla="*/ 3487479 w 4173601"/>
              <a:gd name="connsiteY27" fmla="*/ 978196 h 2052084"/>
              <a:gd name="connsiteX28" fmla="*/ 3498111 w 4173601"/>
              <a:gd name="connsiteY28" fmla="*/ 1010093 h 2052084"/>
              <a:gd name="connsiteX29" fmla="*/ 3530009 w 4173601"/>
              <a:gd name="connsiteY29" fmla="*/ 1020726 h 2052084"/>
              <a:gd name="connsiteX30" fmla="*/ 3572539 w 4173601"/>
              <a:gd name="connsiteY30" fmla="*/ 1052624 h 2052084"/>
              <a:gd name="connsiteX31" fmla="*/ 3636334 w 4173601"/>
              <a:gd name="connsiteY31" fmla="*/ 1073889 h 2052084"/>
              <a:gd name="connsiteX32" fmla="*/ 3806455 w 4173601"/>
              <a:gd name="connsiteY32" fmla="*/ 1095154 h 2052084"/>
              <a:gd name="connsiteX33" fmla="*/ 3870251 w 4173601"/>
              <a:gd name="connsiteY33" fmla="*/ 1116419 h 2052084"/>
              <a:gd name="connsiteX34" fmla="*/ 3902148 w 4173601"/>
              <a:gd name="connsiteY34" fmla="*/ 1127052 h 2052084"/>
              <a:gd name="connsiteX35" fmla="*/ 3944679 w 4173601"/>
              <a:gd name="connsiteY35" fmla="*/ 1137684 h 2052084"/>
              <a:gd name="connsiteX36" fmla="*/ 3976576 w 4173601"/>
              <a:gd name="connsiteY36" fmla="*/ 1158949 h 2052084"/>
              <a:gd name="connsiteX37" fmla="*/ 4082902 w 4173601"/>
              <a:gd name="connsiteY37" fmla="*/ 1190847 h 2052084"/>
              <a:gd name="connsiteX38" fmla="*/ 4114800 w 4173601"/>
              <a:gd name="connsiteY38" fmla="*/ 1222745 h 2052084"/>
              <a:gd name="connsiteX39" fmla="*/ 4125432 w 4173601"/>
              <a:gd name="connsiteY39" fmla="*/ 1254642 h 2052084"/>
              <a:gd name="connsiteX40" fmla="*/ 4136065 w 4173601"/>
              <a:gd name="connsiteY40" fmla="*/ 1382233 h 2052084"/>
              <a:gd name="connsiteX41" fmla="*/ 4093534 w 4173601"/>
              <a:gd name="connsiteY41" fmla="*/ 1541721 h 2052084"/>
              <a:gd name="connsiteX42" fmla="*/ 4061637 w 4173601"/>
              <a:gd name="connsiteY42" fmla="*/ 1562986 h 2052084"/>
              <a:gd name="connsiteX43" fmla="*/ 4019107 w 4173601"/>
              <a:gd name="connsiteY43" fmla="*/ 1626782 h 2052084"/>
              <a:gd name="connsiteX44" fmla="*/ 3987209 w 4173601"/>
              <a:gd name="connsiteY44" fmla="*/ 1648047 h 2052084"/>
              <a:gd name="connsiteX45" fmla="*/ 3934046 w 4173601"/>
              <a:gd name="connsiteY45" fmla="*/ 1711842 h 2052084"/>
              <a:gd name="connsiteX46" fmla="*/ 3912781 w 4173601"/>
              <a:gd name="connsiteY46" fmla="*/ 1775638 h 2052084"/>
              <a:gd name="connsiteX47" fmla="*/ 3902148 w 4173601"/>
              <a:gd name="connsiteY47" fmla="*/ 1807535 h 2052084"/>
              <a:gd name="connsiteX48" fmla="*/ 3891516 w 4173601"/>
              <a:gd name="connsiteY48" fmla="*/ 1839433 h 2052084"/>
              <a:gd name="connsiteX49" fmla="*/ 3880883 w 4173601"/>
              <a:gd name="connsiteY49" fmla="*/ 1956391 h 2052084"/>
              <a:gd name="connsiteX50" fmla="*/ 3859618 w 4173601"/>
              <a:gd name="connsiteY50" fmla="*/ 2030819 h 2052084"/>
              <a:gd name="connsiteX51" fmla="*/ 3891516 w 4173601"/>
              <a:gd name="connsiteY51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952604 w 4173601"/>
              <a:gd name="connsiteY5" fmla="*/ 264899 h 2052084"/>
              <a:gd name="connsiteX6" fmla="*/ 1169581 w 4173601"/>
              <a:gd name="connsiteY6" fmla="*/ 340242 h 2052084"/>
              <a:gd name="connsiteX7" fmla="*/ 1414130 w 4173601"/>
              <a:gd name="connsiteY7" fmla="*/ 404038 h 2052084"/>
              <a:gd name="connsiteX8" fmla="*/ 1584251 w 4173601"/>
              <a:gd name="connsiteY8" fmla="*/ 425303 h 2052084"/>
              <a:gd name="connsiteX9" fmla="*/ 1998920 w 4173601"/>
              <a:gd name="connsiteY9" fmla="*/ 489098 h 2052084"/>
              <a:gd name="connsiteX10" fmla="*/ 2190307 w 4173601"/>
              <a:gd name="connsiteY10" fmla="*/ 542261 h 2052084"/>
              <a:gd name="connsiteX11" fmla="*/ 2254102 w 4173601"/>
              <a:gd name="connsiteY11" fmla="*/ 563526 h 2052084"/>
              <a:gd name="connsiteX12" fmla="*/ 2317897 w 4173601"/>
              <a:gd name="connsiteY12" fmla="*/ 584791 h 2052084"/>
              <a:gd name="connsiteX13" fmla="*/ 2349795 w 4173601"/>
              <a:gd name="connsiteY13" fmla="*/ 595424 h 2052084"/>
              <a:gd name="connsiteX14" fmla="*/ 2392325 w 4173601"/>
              <a:gd name="connsiteY14" fmla="*/ 606056 h 2052084"/>
              <a:gd name="connsiteX15" fmla="*/ 2456120 w 4173601"/>
              <a:gd name="connsiteY15" fmla="*/ 627321 h 2052084"/>
              <a:gd name="connsiteX16" fmla="*/ 2594344 w 4173601"/>
              <a:gd name="connsiteY16" fmla="*/ 648586 h 2052084"/>
              <a:gd name="connsiteX17" fmla="*/ 2658139 w 4173601"/>
              <a:gd name="connsiteY17" fmla="*/ 669852 h 2052084"/>
              <a:gd name="connsiteX18" fmla="*/ 2690037 w 4173601"/>
              <a:gd name="connsiteY18" fmla="*/ 680484 h 2052084"/>
              <a:gd name="connsiteX19" fmla="*/ 2796362 w 4173601"/>
              <a:gd name="connsiteY19" fmla="*/ 712382 h 2052084"/>
              <a:gd name="connsiteX20" fmla="*/ 2849525 w 4173601"/>
              <a:gd name="connsiteY20" fmla="*/ 733647 h 2052084"/>
              <a:gd name="connsiteX21" fmla="*/ 2881423 w 4173601"/>
              <a:gd name="connsiteY21" fmla="*/ 754912 h 2052084"/>
              <a:gd name="connsiteX22" fmla="*/ 2945218 w 4173601"/>
              <a:gd name="connsiteY22" fmla="*/ 776177 h 2052084"/>
              <a:gd name="connsiteX23" fmla="*/ 3009013 w 4173601"/>
              <a:gd name="connsiteY23" fmla="*/ 797442 h 2052084"/>
              <a:gd name="connsiteX24" fmla="*/ 3083441 w 4173601"/>
              <a:gd name="connsiteY24" fmla="*/ 818707 h 2052084"/>
              <a:gd name="connsiteX25" fmla="*/ 3402418 w 4173601"/>
              <a:gd name="connsiteY25" fmla="*/ 829340 h 2052084"/>
              <a:gd name="connsiteX26" fmla="*/ 3476846 w 4173601"/>
              <a:gd name="connsiteY26" fmla="*/ 839972 h 2052084"/>
              <a:gd name="connsiteX27" fmla="*/ 3487479 w 4173601"/>
              <a:gd name="connsiteY27" fmla="*/ 978196 h 2052084"/>
              <a:gd name="connsiteX28" fmla="*/ 3498111 w 4173601"/>
              <a:gd name="connsiteY28" fmla="*/ 1010093 h 2052084"/>
              <a:gd name="connsiteX29" fmla="*/ 3530009 w 4173601"/>
              <a:gd name="connsiteY29" fmla="*/ 1020726 h 2052084"/>
              <a:gd name="connsiteX30" fmla="*/ 3572539 w 4173601"/>
              <a:gd name="connsiteY30" fmla="*/ 1052624 h 2052084"/>
              <a:gd name="connsiteX31" fmla="*/ 3636334 w 4173601"/>
              <a:gd name="connsiteY31" fmla="*/ 1073889 h 2052084"/>
              <a:gd name="connsiteX32" fmla="*/ 3806455 w 4173601"/>
              <a:gd name="connsiteY32" fmla="*/ 1095154 h 2052084"/>
              <a:gd name="connsiteX33" fmla="*/ 3870251 w 4173601"/>
              <a:gd name="connsiteY33" fmla="*/ 1116419 h 2052084"/>
              <a:gd name="connsiteX34" fmla="*/ 3902148 w 4173601"/>
              <a:gd name="connsiteY34" fmla="*/ 1127052 h 2052084"/>
              <a:gd name="connsiteX35" fmla="*/ 3944679 w 4173601"/>
              <a:gd name="connsiteY35" fmla="*/ 1137684 h 2052084"/>
              <a:gd name="connsiteX36" fmla="*/ 3976576 w 4173601"/>
              <a:gd name="connsiteY36" fmla="*/ 1158949 h 2052084"/>
              <a:gd name="connsiteX37" fmla="*/ 4082902 w 4173601"/>
              <a:gd name="connsiteY37" fmla="*/ 1190847 h 2052084"/>
              <a:gd name="connsiteX38" fmla="*/ 4114800 w 4173601"/>
              <a:gd name="connsiteY38" fmla="*/ 1222745 h 2052084"/>
              <a:gd name="connsiteX39" fmla="*/ 4125432 w 4173601"/>
              <a:gd name="connsiteY39" fmla="*/ 1254642 h 2052084"/>
              <a:gd name="connsiteX40" fmla="*/ 4136065 w 4173601"/>
              <a:gd name="connsiteY40" fmla="*/ 1382233 h 2052084"/>
              <a:gd name="connsiteX41" fmla="*/ 4093534 w 4173601"/>
              <a:gd name="connsiteY41" fmla="*/ 1541721 h 2052084"/>
              <a:gd name="connsiteX42" fmla="*/ 4061637 w 4173601"/>
              <a:gd name="connsiteY42" fmla="*/ 1562986 h 2052084"/>
              <a:gd name="connsiteX43" fmla="*/ 4019107 w 4173601"/>
              <a:gd name="connsiteY43" fmla="*/ 1626782 h 2052084"/>
              <a:gd name="connsiteX44" fmla="*/ 3987209 w 4173601"/>
              <a:gd name="connsiteY44" fmla="*/ 1648047 h 2052084"/>
              <a:gd name="connsiteX45" fmla="*/ 3934046 w 4173601"/>
              <a:gd name="connsiteY45" fmla="*/ 1711842 h 2052084"/>
              <a:gd name="connsiteX46" fmla="*/ 3912781 w 4173601"/>
              <a:gd name="connsiteY46" fmla="*/ 1775638 h 2052084"/>
              <a:gd name="connsiteX47" fmla="*/ 3902148 w 4173601"/>
              <a:gd name="connsiteY47" fmla="*/ 1807535 h 2052084"/>
              <a:gd name="connsiteX48" fmla="*/ 3891516 w 4173601"/>
              <a:gd name="connsiteY48" fmla="*/ 1839433 h 2052084"/>
              <a:gd name="connsiteX49" fmla="*/ 3880883 w 4173601"/>
              <a:gd name="connsiteY49" fmla="*/ 1956391 h 2052084"/>
              <a:gd name="connsiteX50" fmla="*/ 3859618 w 4173601"/>
              <a:gd name="connsiteY50" fmla="*/ 2030819 h 2052084"/>
              <a:gd name="connsiteX51" fmla="*/ 3891516 w 4173601"/>
              <a:gd name="connsiteY51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1998920 w 4173601"/>
              <a:gd name="connsiteY8" fmla="*/ 489098 h 2052084"/>
              <a:gd name="connsiteX9" fmla="*/ 2190307 w 4173601"/>
              <a:gd name="connsiteY9" fmla="*/ 542261 h 2052084"/>
              <a:gd name="connsiteX10" fmla="*/ 2254102 w 4173601"/>
              <a:gd name="connsiteY10" fmla="*/ 563526 h 2052084"/>
              <a:gd name="connsiteX11" fmla="*/ 2317897 w 4173601"/>
              <a:gd name="connsiteY11" fmla="*/ 584791 h 2052084"/>
              <a:gd name="connsiteX12" fmla="*/ 2349795 w 4173601"/>
              <a:gd name="connsiteY12" fmla="*/ 595424 h 2052084"/>
              <a:gd name="connsiteX13" fmla="*/ 2392325 w 4173601"/>
              <a:gd name="connsiteY13" fmla="*/ 606056 h 2052084"/>
              <a:gd name="connsiteX14" fmla="*/ 2456120 w 4173601"/>
              <a:gd name="connsiteY14" fmla="*/ 627321 h 2052084"/>
              <a:gd name="connsiteX15" fmla="*/ 2594344 w 4173601"/>
              <a:gd name="connsiteY15" fmla="*/ 648586 h 2052084"/>
              <a:gd name="connsiteX16" fmla="*/ 2658139 w 4173601"/>
              <a:gd name="connsiteY16" fmla="*/ 669852 h 2052084"/>
              <a:gd name="connsiteX17" fmla="*/ 2690037 w 4173601"/>
              <a:gd name="connsiteY17" fmla="*/ 680484 h 2052084"/>
              <a:gd name="connsiteX18" fmla="*/ 2796362 w 4173601"/>
              <a:gd name="connsiteY18" fmla="*/ 712382 h 2052084"/>
              <a:gd name="connsiteX19" fmla="*/ 2849525 w 4173601"/>
              <a:gd name="connsiteY19" fmla="*/ 733647 h 2052084"/>
              <a:gd name="connsiteX20" fmla="*/ 2881423 w 4173601"/>
              <a:gd name="connsiteY20" fmla="*/ 754912 h 2052084"/>
              <a:gd name="connsiteX21" fmla="*/ 2945218 w 4173601"/>
              <a:gd name="connsiteY21" fmla="*/ 776177 h 2052084"/>
              <a:gd name="connsiteX22" fmla="*/ 3009013 w 4173601"/>
              <a:gd name="connsiteY22" fmla="*/ 797442 h 2052084"/>
              <a:gd name="connsiteX23" fmla="*/ 3083441 w 4173601"/>
              <a:gd name="connsiteY23" fmla="*/ 818707 h 2052084"/>
              <a:gd name="connsiteX24" fmla="*/ 3402418 w 4173601"/>
              <a:gd name="connsiteY24" fmla="*/ 829340 h 2052084"/>
              <a:gd name="connsiteX25" fmla="*/ 3476846 w 4173601"/>
              <a:gd name="connsiteY25" fmla="*/ 839972 h 2052084"/>
              <a:gd name="connsiteX26" fmla="*/ 3487479 w 4173601"/>
              <a:gd name="connsiteY26" fmla="*/ 978196 h 2052084"/>
              <a:gd name="connsiteX27" fmla="*/ 3498111 w 4173601"/>
              <a:gd name="connsiteY27" fmla="*/ 1010093 h 2052084"/>
              <a:gd name="connsiteX28" fmla="*/ 3530009 w 4173601"/>
              <a:gd name="connsiteY28" fmla="*/ 1020726 h 2052084"/>
              <a:gd name="connsiteX29" fmla="*/ 3572539 w 4173601"/>
              <a:gd name="connsiteY29" fmla="*/ 1052624 h 2052084"/>
              <a:gd name="connsiteX30" fmla="*/ 3636334 w 4173601"/>
              <a:gd name="connsiteY30" fmla="*/ 1073889 h 2052084"/>
              <a:gd name="connsiteX31" fmla="*/ 3806455 w 4173601"/>
              <a:gd name="connsiteY31" fmla="*/ 1095154 h 2052084"/>
              <a:gd name="connsiteX32" fmla="*/ 3870251 w 4173601"/>
              <a:gd name="connsiteY32" fmla="*/ 1116419 h 2052084"/>
              <a:gd name="connsiteX33" fmla="*/ 3902148 w 4173601"/>
              <a:gd name="connsiteY33" fmla="*/ 1127052 h 2052084"/>
              <a:gd name="connsiteX34" fmla="*/ 3944679 w 4173601"/>
              <a:gd name="connsiteY34" fmla="*/ 1137684 h 2052084"/>
              <a:gd name="connsiteX35" fmla="*/ 3976576 w 4173601"/>
              <a:gd name="connsiteY35" fmla="*/ 1158949 h 2052084"/>
              <a:gd name="connsiteX36" fmla="*/ 4082902 w 4173601"/>
              <a:gd name="connsiteY36" fmla="*/ 1190847 h 2052084"/>
              <a:gd name="connsiteX37" fmla="*/ 4114800 w 4173601"/>
              <a:gd name="connsiteY37" fmla="*/ 1222745 h 2052084"/>
              <a:gd name="connsiteX38" fmla="*/ 4125432 w 4173601"/>
              <a:gd name="connsiteY38" fmla="*/ 1254642 h 2052084"/>
              <a:gd name="connsiteX39" fmla="*/ 4136065 w 4173601"/>
              <a:gd name="connsiteY39" fmla="*/ 1382233 h 2052084"/>
              <a:gd name="connsiteX40" fmla="*/ 4093534 w 4173601"/>
              <a:gd name="connsiteY40" fmla="*/ 1541721 h 2052084"/>
              <a:gd name="connsiteX41" fmla="*/ 4061637 w 4173601"/>
              <a:gd name="connsiteY41" fmla="*/ 1562986 h 2052084"/>
              <a:gd name="connsiteX42" fmla="*/ 4019107 w 4173601"/>
              <a:gd name="connsiteY42" fmla="*/ 1626782 h 2052084"/>
              <a:gd name="connsiteX43" fmla="*/ 3987209 w 4173601"/>
              <a:gd name="connsiteY43" fmla="*/ 1648047 h 2052084"/>
              <a:gd name="connsiteX44" fmla="*/ 3934046 w 4173601"/>
              <a:gd name="connsiteY44" fmla="*/ 1711842 h 2052084"/>
              <a:gd name="connsiteX45" fmla="*/ 3912781 w 4173601"/>
              <a:gd name="connsiteY45" fmla="*/ 1775638 h 2052084"/>
              <a:gd name="connsiteX46" fmla="*/ 3902148 w 4173601"/>
              <a:gd name="connsiteY46" fmla="*/ 1807535 h 2052084"/>
              <a:gd name="connsiteX47" fmla="*/ 3891516 w 4173601"/>
              <a:gd name="connsiteY47" fmla="*/ 1839433 h 2052084"/>
              <a:gd name="connsiteX48" fmla="*/ 3880883 w 4173601"/>
              <a:gd name="connsiteY48" fmla="*/ 1956391 h 2052084"/>
              <a:gd name="connsiteX49" fmla="*/ 3859618 w 4173601"/>
              <a:gd name="connsiteY49" fmla="*/ 2030819 h 2052084"/>
              <a:gd name="connsiteX50" fmla="*/ 3891516 w 4173601"/>
              <a:gd name="connsiteY50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1998920 w 4173601"/>
              <a:gd name="connsiteY8" fmla="*/ 489098 h 2052084"/>
              <a:gd name="connsiteX9" fmla="*/ 2190307 w 4173601"/>
              <a:gd name="connsiteY9" fmla="*/ 542261 h 2052084"/>
              <a:gd name="connsiteX10" fmla="*/ 2254102 w 4173601"/>
              <a:gd name="connsiteY10" fmla="*/ 563526 h 2052084"/>
              <a:gd name="connsiteX11" fmla="*/ 2317897 w 4173601"/>
              <a:gd name="connsiteY11" fmla="*/ 584791 h 2052084"/>
              <a:gd name="connsiteX12" fmla="*/ 2392325 w 4173601"/>
              <a:gd name="connsiteY12" fmla="*/ 606056 h 2052084"/>
              <a:gd name="connsiteX13" fmla="*/ 2456120 w 4173601"/>
              <a:gd name="connsiteY13" fmla="*/ 627321 h 2052084"/>
              <a:gd name="connsiteX14" fmla="*/ 2594344 w 4173601"/>
              <a:gd name="connsiteY14" fmla="*/ 648586 h 2052084"/>
              <a:gd name="connsiteX15" fmla="*/ 2658139 w 4173601"/>
              <a:gd name="connsiteY15" fmla="*/ 669852 h 2052084"/>
              <a:gd name="connsiteX16" fmla="*/ 2690037 w 4173601"/>
              <a:gd name="connsiteY16" fmla="*/ 680484 h 2052084"/>
              <a:gd name="connsiteX17" fmla="*/ 2796362 w 4173601"/>
              <a:gd name="connsiteY17" fmla="*/ 712382 h 2052084"/>
              <a:gd name="connsiteX18" fmla="*/ 2849525 w 4173601"/>
              <a:gd name="connsiteY18" fmla="*/ 733647 h 2052084"/>
              <a:gd name="connsiteX19" fmla="*/ 2881423 w 4173601"/>
              <a:gd name="connsiteY19" fmla="*/ 754912 h 2052084"/>
              <a:gd name="connsiteX20" fmla="*/ 2945218 w 4173601"/>
              <a:gd name="connsiteY20" fmla="*/ 776177 h 2052084"/>
              <a:gd name="connsiteX21" fmla="*/ 3009013 w 4173601"/>
              <a:gd name="connsiteY21" fmla="*/ 797442 h 2052084"/>
              <a:gd name="connsiteX22" fmla="*/ 3083441 w 4173601"/>
              <a:gd name="connsiteY22" fmla="*/ 818707 h 2052084"/>
              <a:gd name="connsiteX23" fmla="*/ 3402418 w 4173601"/>
              <a:gd name="connsiteY23" fmla="*/ 829340 h 2052084"/>
              <a:gd name="connsiteX24" fmla="*/ 3476846 w 4173601"/>
              <a:gd name="connsiteY24" fmla="*/ 839972 h 2052084"/>
              <a:gd name="connsiteX25" fmla="*/ 3487479 w 4173601"/>
              <a:gd name="connsiteY25" fmla="*/ 978196 h 2052084"/>
              <a:gd name="connsiteX26" fmla="*/ 3498111 w 4173601"/>
              <a:gd name="connsiteY26" fmla="*/ 1010093 h 2052084"/>
              <a:gd name="connsiteX27" fmla="*/ 3530009 w 4173601"/>
              <a:gd name="connsiteY27" fmla="*/ 1020726 h 2052084"/>
              <a:gd name="connsiteX28" fmla="*/ 3572539 w 4173601"/>
              <a:gd name="connsiteY28" fmla="*/ 1052624 h 2052084"/>
              <a:gd name="connsiteX29" fmla="*/ 3636334 w 4173601"/>
              <a:gd name="connsiteY29" fmla="*/ 1073889 h 2052084"/>
              <a:gd name="connsiteX30" fmla="*/ 3806455 w 4173601"/>
              <a:gd name="connsiteY30" fmla="*/ 1095154 h 2052084"/>
              <a:gd name="connsiteX31" fmla="*/ 3870251 w 4173601"/>
              <a:gd name="connsiteY31" fmla="*/ 1116419 h 2052084"/>
              <a:gd name="connsiteX32" fmla="*/ 3902148 w 4173601"/>
              <a:gd name="connsiteY32" fmla="*/ 1127052 h 2052084"/>
              <a:gd name="connsiteX33" fmla="*/ 3944679 w 4173601"/>
              <a:gd name="connsiteY33" fmla="*/ 1137684 h 2052084"/>
              <a:gd name="connsiteX34" fmla="*/ 3976576 w 4173601"/>
              <a:gd name="connsiteY34" fmla="*/ 1158949 h 2052084"/>
              <a:gd name="connsiteX35" fmla="*/ 4082902 w 4173601"/>
              <a:gd name="connsiteY35" fmla="*/ 1190847 h 2052084"/>
              <a:gd name="connsiteX36" fmla="*/ 4114800 w 4173601"/>
              <a:gd name="connsiteY36" fmla="*/ 1222745 h 2052084"/>
              <a:gd name="connsiteX37" fmla="*/ 4125432 w 4173601"/>
              <a:gd name="connsiteY37" fmla="*/ 1254642 h 2052084"/>
              <a:gd name="connsiteX38" fmla="*/ 4136065 w 4173601"/>
              <a:gd name="connsiteY38" fmla="*/ 1382233 h 2052084"/>
              <a:gd name="connsiteX39" fmla="*/ 4093534 w 4173601"/>
              <a:gd name="connsiteY39" fmla="*/ 1541721 h 2052084"/>
              <a:gd name="connsiteX40" fmla="*/ 4061637 w 4173601"/>
              <a:gd name="connsiteY40" fmla="*/ 1562986 h 2052084"/>
              <a:gd name="connsiteX41" fmla="*/ 4019107 w 4173601"/>
              <a:gd name="connsiteY41" fmla="*/ 1626782 h 2052084"/>
              <a:gd name="connsiteX42" fmla="*/ 3987209 w 4173601"/>
              <a:gd name="connsiteY42" fmla="*/ 1648047 h 2052084"/>
              <a:gd name="connsiteX43" fmla="*/ 3934046 w 4173601"/>
              <a:gd name="connsiteY43" fmla="*/ 1711842 h 2052084"/>
              <a:gd name="connsiteX44" fmla="*/ 3912781 w 4173601"/>
              <a:gd name="connsiteY44" fmla="*/ 1775638 h 2052084"/>
              <a:gd name="connsiteX45" fmla="*/ 3902148 w 4173601"/>
              <a:gd name="connsiteY45" fmla="*/ 1807535 h 2052084"/>
              <a:gd name="connsiteX46" fmla="*/ 3891516 w 4173601"/>
              <a:gd name="connsiteY46" fmla="*/ 1839433 h 2052084"/>
              <a:gd name="connsiteX47" fmla="*/ 3880883 w 4173601"/>
              <a:gd name="connsiteY47" fmla="*/ 1956391 h 2052084"/>
              <a:gd name="connsiteX48" fmla="*/ 3859618 w 4173601"/>
              <a:gd name="connsiteY48" fmla="*/ 2030819 h 2052084"/>
              <a:gd name="connsiteX49" fmla="*/ 3891516 w 4173601"/>
              <a:gd name="connsiteY49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1998920 w 4173601"/>
              <a:gd name="connsiteY8" fmla="*/ 489098 h 2052084"/>
              <a:gd name="connsiteX9" fmla="*/ 2190307 w 4173601"/>
              <a:gd name="connsiteY9" fmla="*/ 542261 h 2052084"/>
              <a:gd name="connsiteX10" fmla="*/ 2254102 w 4173601"/>
              <a:gd name="connsiteY10" fmla="*/ 563526 h 2052084"/>
              <a:gd name="connsiteX11" fmla="*/ 2392325 w 4173601"/>
              <a:gd name="connsiteY11" fmla="*/ 606056 h 2052084"/>
              <a:gd name="connsiteX12" fmla="*/ 2456120 w 4173601"/>
              <a:gd name="connsiteY12" fmla="*/ 627321 h 2052084"/>
              <a:gd name="connsiteX13" fmla="*/ 2594344 w 4173601"/>
              <a:gd name="connsiteY13" fmla="*/ 648586 h 2052084"/>
              <a:gd name="connsiteX14" fmla="*/ 2658139 w 4173601"/>
              <a:gd name="connsiteY14" fmla="*/ 669852 h 2052084"/>
              <a:gd name="connsiteX15" fmla="*/ 2690037 w 4173601"/>
              <a:gd name="connsiteY15" fmla="*/ 680484 h 2052084"/>
              <a:gd name="connsiteX16" fmla="*/ 2796362 w 4173601"/>
              <a:gd name="connsiteY16" fmla="*/ 712382 h 2052084"/>
              <a:gd name="connsiteX17" fmla="*/ 2849525 w 4173601"/>
              <a:gd name="connsiteY17" fmla="*/ 733647 h 2052084"/>
              <a:gd name="connsiteX18" fmla="*/ 2881423 w 4173601"/>
              <a:gd name="connsiteY18" fmla="*/ 754912 h 2052084"/>
              <a:gd name="connsiteX19" fmla="*/ 2945218 w 4173601"/>
              <a:gd name="connsiteY19" fmla="*/ 776177 h 2052084"/>
              <a:gd name="connsiteX20" fmla="*/ 3009013 w 4173601"/>
              <a:gd name="connsiteY20" fmla="*/ 797442 h 2052084"/>
              <a:gd name="connsiteX21" fmla="*/ 3083441 w 4173601"/>
              <a:gd name="connsiteY21" fmla="*/ 818707 h 2052084"/>
              <a:gd name="connsiteX22" fmla="*/ 3402418 w 4173601"/>
              <a:gd name="connsiteY22" fmla="*/ 829340 h 2052084"/>
              <a:gd name="connsiteX23" fmla="*/ 3476846 w 4173601"/>
              <a:gd name="connsiteY23" fmla="*/ 839972 h 2052084"/>
              <a:gd name="connsiteX24" fmla="*/ 3487479 w 4173601"/>
              <a:gd name="connsiteY24" fmla="*/ 978196 h 2052084"/>
              <a:gd name="connsiteX25" fmla="*/ 3498111 w 4173601"/>
              <a:gd name="connsiteY25" fmla="*/ 1010093 h 2052084"/>
              <a:gd name="connsiteX26" fmla="*/ 3530009 w 4173601"/>
              <a:gd name="connsiteY26" fmla="*/ 1020726 h 2052084"/>
              <a:gd name="connsiteX27" fmla="*/ 3572539 w 4173601"/>
              <a:gd name="connsiteY27" fmla="*/ 1052624 h 2052084"/>
              <a:gd name="connsiteX28" fmla="*/ 3636334 w 4173601"/>
              <a:gd name="connsiteY28" fmla="*/ 1073889 h 2052084"/>
              <a:gd name="connsiteX29" fmla="*/ 3806455 w 4173601"/>
              <a:gd name="connsiteY29" fmla="*/ 1095154 h 2052084"/>
              <a:gd name="connsiteX30" fmla="*/ 3870251 w 4173601"/>
              <a:gd name="connsiteY30" fmla="*/ 1116419 h 2052084"/>
              <a:gd name="connsiteX31" fmla="*/ 3902148 w 4173601"/>
              <a:gd name="connsiteY31" fmla="*/ 1127052 h 2052084"/>
              <a:gd name="connsiteX32" fmla="*/ 3944679 w 4173601"/>
              <a:gd name="connsiteY32" fmla="*/ 1137684 h 2052084"/>
              <a:gd name="connsiteX33" fmla="*/ 3976576 w 4173601"/>
              <a:gd name="connsiteY33" fmla="*/ 1158949 h 2052084"/>
              <a:gd name="connsiteX34" fmla="*/ 4082902 w 4173601"/>
              <a:gd name="connsiteY34" fmla="*/ 1190847 h 2052084"/>
              <a:gd name="connsiteX35" fmla="*/ 4114800 w 4173601"/>
              <a:gd name="connsiteY35" fmla="*/ 1222745 h 2052084"/>
              <a:gd name="connsiteX36" fmla="*/ 4125432 w 4173601"/>
              <a:gd name="connsiteY36" fmla="*/ 1254642 h 2052084"/>
              <a:gd name="connsiteX37" fmla="*/ 4136065 w 4173601"/>
              <a:gd name="connsiteY37" fmla="*/ 1382233 h 2052084"/>
              <a:gd name="connsiteX38" fmla="*/ 4093534 w 4173601"/>
              <a:gd name="connsiteY38" fmla="*/ 1541721 h 2052084"/>
              <a:gd name="connsiteX39" fmla="*/ 4061637 w 4173601"/>
              <a:gd name="connsiteY39" fmla="*/ 1562986 h 2052084"/>
              <a:gd name="connsiteX40" fmla="*/ 4019107 w 4173601"/>
              <a:gd name="connsiteY40" fmla="*/ 1626782 h 2052084"/>
              <a:gd name="connsiteX41" fmla="*/ 3987209 w 4173601"/>
              <a:gd name="connsiteY41" fmla="*/ 1648047 h 2052084"/>
              <a:gd name="connsiteX42" fmla="*/ 3934046 w 4173601"/>
              <a:gd name="connsiteY42" fmla="*/ 1711842 h 2052084"/>
              <a:gd name="connsiteX43" fmla="*/ 3912781 w 4173601"/>
              <a:gd name="connsiteY43" fmla="*/ 1775638 h 2052084"/>
              <a:gd name="connsiteX44" fmla="*/ 3902148 w 4173601"/>
              <a:gd name="connsiteY44" fmla="*/ 1807535 h 2052084"/>
              <a:gd name="connsiteX45" fmla="*/ 3891516 w 4173601"/>
              <a:gd name="connsiteY45" fmla="*/ 1839433 h 2052084"/>
              <a:gd name="connsiteX46" fmla="*/ 3880883 w 4173601"/>
              <a:gd name="connsiteY46" fmla="*/ 1956391 h 2052084"/>
              <a:gd name="connsiteX47" fmla="*/ 3859618 w 4173601"/>
              <a:gd name="connsiteY47" fmla="*/ 2030819 h 2052084"/>
              <a:gd name="connsiteX48" fmla="*/ 3891516 w 4173601"/>
              <a:gd name="connsiteY48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1998920 w 4173601"/>
              <a:gd name="connsiteY8" fmla="*/ 489098 h 2052084"/>
              <a:gd name="connsiteX9" fmla="*/ 2254102 w 4173601"/>
              <a:gd name="connsiteY9" fmla="*/ 563526 h 2052084"/>
              <a:gd name="connsiteX10" fmla="*/ 2392325 w 4173601"/>
              <a:gd name="connsiteY10" fmla="*/ 606056 h 2052084"/>
              <a:gd name="connsiteX11" fmla="*/ 2456120 w 4173601"/>
              <a:gd name="connsiteY11" fmla="*/ 627321 h 2052084"/>
              <a:gd name="connsiteX12" fmla="*/ 2594344 w 4173601"/>
              <a:gd name="connsiteY12" fmla="*/ 648586 h 2052084"/>
              <a:gd name="connsiteX13" fmla="*/ 2658139 w 4173601"/>
              <a:gd name="connsiteY13" fmla="*/ 669852 h 2052084"/>
              <a:gd name="connsiteX14" fmla="*/ 2690037 w 4173601"/>
              <a:gd name="connsiteY14" fmla="*/ 680484 h 2052084"/>
              <a:gd name="connsiteX15" fmla="*/ 2796362 w 4173601"/>
              <a:gd name="connsiteY15" fmla="*/ 712382 h 2052084"/>
              <a:gd name="connsiteX16" fmla="*/ 2849525 w 4173601"/>
              <a:gd name="connsiteY16" fmla="*/ 733647 h 2052084"/>
              <a:gd name="connsiteX17" fmla="*/ 2881423 w 4173601"/>
              <a:gd name="connsiteY17" fmla="*/ 754912 h 2052084"/>
              <a:gd name="connsiteX18" fmla="*/ 2945218 w 4173601"/>
              <a:gd name="connsiteY18" fmla="*/ 776177 h 2052084"/>
              <a:gd name="connsiteX19" fmla="*/ 3009013 w 4173601"/>
              <a:gd name="connsiteY19" fmla="*/ 797442 h 2052084"/>
              <a:gd name="connsiteX20" fmla="*/ 3083441 w 4173601"/>
              <a:gd name="connsiteY20" fmla="*/ 818707 h 2052084"/>
              <a:gd name="connsiteX21" fmla="*/ 3402418 w 4173601"/>
              <a:gd name="connsiteY21" fmla="*/ 829340 h 2052084"/>
              <a:gd name="connsiteX22" fmla="*/ 3476846 w 4173601"/>
              <a:gd name="connsiteY22" fmla="*/ 839972 h 2052084"/>
              <a:gd name="connsiteX23" fmla="*/ 3487479 w 4173601"/>
              <a:gd name="connsiteY23" fmla="*/ 978196 h 2052084"/>
              <a:gd name="connsiteX24" fmla="*/ 3498111 w 4173601"/>
              <a:gd name="connsiteY24" fmla="*/ 1010093 h 2052084"/>
              <a:gd name="connsiteX25" fmla="*/ 3530009 w 4173601"/>
              <a:gd name="connsiteY25" fmla="*/ 1020726 h 2052084"/>
              <a:gd name="connsiteX26" fmla="*/ 3572539 w 4173601"/>
              <a:gd name="connsiteY26" fmla="*/ 1052624 h 2052084"/>
              <a:gd name="connsiteX27" fmla="*/ 3636334 w 4173601"/>
              <a:gd name="connsiteY27" fmla="*/ 1073889 h 2052084"/>
              <a:gd name="connsiteX28" fmla="*/ 3806455 w 4173601"/>
              <a:gd name="connsiteY28" fmla="*/ 1095154 h 2052084"/>
              <a:gd name="connsiteX29" fmla="*/ 3870251 w 4173601"/>
              <a:gd name="connsiteY29" fmla="*/ 1116419 h 2052084"/>
              <a:gd name="connsiteX30" fmla="*/ 3902148 w 4173601"/>
              <a:gd name="connsiteY30" fmla="*/ 1127052 h 2052084"/>
              <a:gd name="connsiteX31" fmla="*/ 3944679 w 4173601"/>
              <a:gd name="connsiteY31" fmla="*/ 1137684 h 2052084"/>
              <a:gd name="connsiteX32" fmla="*/ 3976576 w 4173601"/>
              <a:gd name="connsiteY32" fmla="*/ 1158949 h 2052084"/>
              <a:gd name="connsiteX33" fmla="*/ 4082902 w 4173601"/>
              <a:gd name="connsiteY33" fmla="*/ 1190847 h 2052084"/>
              <a:gd name="connsiteX34" fmla="*/ 4114800 w 4173601"/>
              <a:gd name="connsiteY34" fmla="*/ 1222745 h 2052084"/>
              <a:gd name="connsiteX35" fmla="*/ 4125432 w 4173601"/>
              <a:gd name="connsiteY35" fmla="*/ 1254642 h 2052084"/>
              <a:gd name="connsiteX36" fmla="*/ 4136065 w 4173601"/>
              <a:gd name="connsiteY36" fmla="*/ 1382233 h 2052084"/>
              <a:gd name="connsiteX37" fmla="*/ 4093534 w 4173601"/>
              <a:gd name="connsiteY37" fmla="*/ 1541721 h 2052084"/>
              <a:gd name="connsiteX38" fmla="*/ 4061637 w 4173601"/>
              <a:gd name="connsiteY38" fmla="*/ 1562986 h 2052084"/>
              <a:gd name="connsiteX39" fmla="*/ 4019107 w 4173601"/>
              <a:gd name="connsiteY39" fmla="*/ 1626782 h 2052084"/>
              <a:gd name="connsiteX40" fmla="*/ 3987209 w 4173601"/>
              <a:gd name="connsiteY40" fmla="*/ 1648047 h 2052084"/>
              <a:gd name="connsiteX41" fmla="*/ 3934046 w 4173601"/>
              <a:gd name="connsiteY41" fmla="*/ 1711842 h 2052084"/>
              <a:gd name="connsiteX42" fmla="*/ 3912781 w 4173601"/>
              <a:gd name="connsiteY42" fmla="*/ 1775638 h 2052084"/>
              <a:gd name="connsiteX43" fmla="*/ 3902148 w 4173601"/>
              <a:gd name="connsiteY43" fmla="*/ 1807535 h 2052084"/>
              <a:gd name="connsiteX44" fmla="*/ 3891516 w 4173601"/>
              <a:gd name="connsiteY44" fmla="*/ 1839433 h 2052084"/>
              <a:gd name="connsiteX45" fmla="*/ 3880883 w 4173601"/>
              <a:gd name="connsiteY45" fmla="*/ 1956391 h 2052084"/>
              <a:gd name="connsiteX46" fmla="*/ 3859618 w 4173601"/>
              <a:gd name="connsiteY46" fmla="*/ 2030819 h 2052084"/>
              <a:gd name="connsiteX47" fmla="*/ 3891516 w 4173601"/>
              <a:gd name="connsiteY47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1998920 w 4173601"/>
              <a:gd name="connsiteY8" fmla="*/ 489098 h 2052084"/>
              <a:gd name="connsiteX9" fmla="*/ 2254102 w 4173601"/>
              <a:gd name="connsiteY9" fmla="*/ 563526 h 2052084"/>
              <a:gd name="connsiteX10" fmla="*/ 2392325 w 4173601"/>
              <a:gd name="connsiteY10" fmla="*/ 606056 h 2052084"/>
              <a:gd name="connsiteX11" fmla="*/ 2594344 w 4173601"/>
              <a:gd name="connsiteY11" fmla="*/ 648586 h 2052084"/>
              <a:gd name="connsiteX12" fmla="*/ 2658139 w 4173601"/>
              <a:gd name="connsiteY12" fmla="*/ 669852 h 2052084"/>
              <a:gd name="connsiteX13" fmla="*/ 2690037 w 4173601"/>
              <a:gd name="connsiteY13" fmla="*/ 680484 h 2052084"/>
              <a:gd name="connsiteX14" fmla="*/ 2796362 w 4173601"/>
              <a:gd name="connsiteY14" fmla="*/ 712382 h 2052084"/>
              <a:gd name="connsiteX15" fmla="*/ 2849525 w 4173601"/>
              <a:gd name="connsiteY15" fmla="*/ 733647 h 2052084"/>
              <a:gd name="connsiteX16" fmla="*/ 2881423 w 4173601"/>
              <a:gd name="connsiteY16" fmla="*/ 754912 h 2052084"/>
              <a:gd name="connsiteX17" fmla="*/ 2945218 w 4173601"/>
              <a:gd name="connsiteY17" fmla="*/ 776177 h 2052084"/>
              <a:gd name="connsiteX18" fmla="*/ 3009013 w 4173601"/>
              <a:gd name="connsiteY18" fmla="*/ 797442 h 2052084"/>
              <a:gd name="connsiteX19" fmla="*/ 3083441 w 4173601"/>
              <a:gd name="connsiteY19" fmla="*/ 818707 h 2052084"/>
              <a:gd name="connsiteX20" fmla="*/ 3402418 w 4173601"/>
              <a:gd name="connsiteY20" fmla="*/ 829340 h 2052084"/>
              <a:gd name="connsiteX21" fmla="*/ 3476846 w 4173601"/>
              <a:gd name="connsiteY21" fmla="*/ 839972 h 2052084"/>
              <a:gd name="connsiteX22" fmla="*/ 3487479 w 4173601"/>
              <a:gd name="connsiteY22" fmla="*/ 978196 h 2052084"/>
              <a:gd name="connsiteX23" fmla="*/ 3498111 w 4173601"/>
              <a:gd name="connsiteY23" fmla="*/ 1010093 h 2052084"/>
              <a:gd name="connsiteX24" fmla="*/ 3530009 w 4173601"/>
              <a:gd name="connsiteY24" fmla="*/ 1020726 h 2052084"/>
              <a:gd name="connsiteX25" fmla="*/ 3572539 w 4173601"/>
              <a:gd name="connsiteY25" fmla="*/ 1052624 h 2052084"/>
              <a:gd name="connsiteX26" fmla="*/ 3636334 w 4173601"/>
              <a:gd name="connsiteY26" fmla="*/ 1073889 h 2052084"/>
              <a:gd name="connsiteX27" fmla="*/ 3806455 w 4173601"/>
              <a:gd name="connsiteY27" fmla="*/ 1095154 h 2052084"/>
              <a:gd name="connsiteX28" fmla="*/ 3870251 w 4173601"/>
              <a:gd name="connsiteY28" fmla="*/ 1116419 h 2052084"/>
              <a:gd name="connsiteX29" fmla="*/ 3902148 w 4173601"/>
              <a:gd name="connsiteY29" fmla="*/ 1127052 h 2052084"/>
              <a:gd name="connsiteX30" fmla="*/ 3944679 w 4173601"/>
              <a:gd name="connsiteY30" fmla="*/ 1137684 h 2052084"/>
              <a:gd name="connsiteX31" fmla="*/ 3976576 w 4173601"/>
              <a:gd name="connsiteY31" fmla="*/ 1158949 h 2052084"/>
              <a:gd name="connsiteX32" fmla="*/ 4082902 w 4173601"/>
              <a:gd name="connsiteY32" fmla="*/ 1190847 h 2052084"/>
              <a:gd name="connsiteX33" fmla="*/ 4114800 w 4173601"/>
              <a:gd name="connsiteY33" fmla="*/ 1222745 h 2052084"/>
              <a:gd name="connsiteX34" fmla="*/ 4125432 w 4173601"/>
              <a:gd name="connsiteY34" fmla="*/ 1254642 h 2052084"/>
              <a:gd name="connsiteX35" fmla="*/ 4136065 w 4173601"/>
              <a:gd name="connsiteY35" fmla="*/ 1382233 h 2052084"/>
              <a:gd name="connsiteX36" fmla="*/ 4093534 w 4173601"/>
              <a:gd name="connsiteY36" fmla="*/ 1541721 h 2052084"/>
              <a:gd name="connsiteX37" fmla="*/ 4061637 w 4173601"/>
              <a:gd name="connsiteY37" fmla="*/ 1562986 h 2052084"/>
              <a:gd name="connsiteX38" fmla="*/ 4019107 w 4173601"/>
              <a:gd name="connsiteY38" fmla="*/ 1626782 h 2052084"/>
              <a:gd name="connsiteX39" fmla="*/ 3987209 w 4173601"/>
              <a:gd name="connsiteY39" fmla="*/ 1648047 h 2052084"/>
              <a:gd name="connsiteX40" fmla="*/ 3934046 w 4173601"/>
              <a:gd name="connsiteY40" fmla="*/ 1711842 h 2052084"/>
              <a:gd name="connsiteX41" fmla="*/ 3912781 w 4173601"/>
              <a:gd name="connsiteY41" fmla="*/ 1775638 h 2052084"/>
              <a:gd name="connsiteX42" fmla="*/ 3902148 w 4173601"/>
              <a:gd name="connsiteY42" fmla="*/ 1807535 h 2052084"/>
              <a:gd name="connsiteX43" fmla="*/ 3891516 w 4173601"/>
              <a:gd name="connsiteY43" fmla="*/ 1839433 h 2052084"/>
              <a:gd name="connsiteX44" fmla="*/ 3880883 w 4173601"/>
              <a:gd name="connsiteY44" fmla="*/ 1956391 h 2052084"/>
              <a:gd name="connsiteX45" fmla="*/ 3859618 w 4173601"/>
              <a:gd name="connsiteY45" fmla="*/ 2030819 h 2052084"/>
              <a:gd name="connsiteX46" fmla="*/ 3891516 w 4173601"/>
              <a:gd name="connsiteY46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1998920 w 4173601"/>
              <a:gd name="connsiteY8" fmla="*/ 489098 h 2052084"/>
              <a:gd name="connsiteX9" fmla="*/ 2392325 w 4173601"/>
              <a:gd name="connsiteY9" fmla="*/ 606056 h 2052084"/>
              <a:gd name="connsiteX10" fmla="*/ 2594344 w 4173601"/>
              <a:gd name="connsiteY10" fmla="*/ 648586 h 2052084"/>
              <a:gd name="connsiteX11" fmla="*/ 2658139 w 4173601"/>
              <a:gd name="connsiteY11" fmla="*/ 669852 h 2052084"/>
              <a:gd name="connsiteX12" fmla="*/ 2690037 w 4173601"/>
              <a:gd name="connsiteY12" fmla="*/ 680484 h 2052084"/>
              <a:gd name="connsiteX13" fmla="*/ 2796362 w 4173601"/>
              <a:gd name="connsiteY13" fmla="*/ 712382 h 2052084"/>
              <a:gd name="connsiteX14" fmla="*/ 2849525 w 4173601"/>
              <a:gd name="connsiteY14" fmla="*/ 733647 h 2052084"/>
              <a:gd name="connsiteX15" fmla="*/ 2881423 w 4173601"/>
              <a:gd name="connsiteY15" fmla="*/ 754912 h 2052084"/>
              <a:gd name="connsiteX16" fmla="*/ 2945218 w 4173601"/>
              <a:gd name="connsiteY16" fmla="*/ 776177 h 2052084"/>
              <a:gd name="connsiteX17" fmla="*/ 3009013 w 4173601"/>
              <a:gd name="connsiteY17" fmla="*/ 797442 h 2052084"/>
              <a:gd name="connsiteX18" fmla="*/ 3083441 w 4173601"/>
              <a:gd name="connsiteY18" fmla="*/ 818707 h 2052084"/>
              <a:gd name="connsiteX19" fmla="*/ 3402418 w 4173601"/>
              <a:gd name="connsiteY19" fmla="*/ 829340 h 2052084"/>
              <a:gd name="connsiteX20" fmla="*/ 3476846 w 4173601"/>
              <a:gd name="connsiteY20" fmla="*/ 839972 h 2052084"/>
              <a:gd name="connsiteX21" fmla="*/ 3487479 w 4173601"/>
              <a:gd name="connsiteY21" fmla="*/ 978196 h 2052084"/>
              <a:gd name="connsiteX22" fmla="*/ 3498111 w 4173601"/>
              <a:gd name="connsiteY22" fmla="*/ 1010093 h 2052084"/>
              <a:gd name="connsiteX23" fmla="*/ 3530009 w 4173601"/>
              <a:gd name="connsiteY23" fmla="*/ 1020726 h 2052084"/>
              <a:gd name="connsiteX24" fmla="*/ 3572539 w 4173601"/>
              <a:gd name="connsiteY24" fmla="*/ 1052624 h 2052084"/>
              <a:gd name="connsiteX25" fmla="*/ 3636334 w 4173601"/>
              <a:gd name="connsiteY25" fmla="*/ 1073889 h 2052084"/>
              <a:gd name="connsiteX26" fmla="*/ 3806455 w 4173601"/>
              <a:gd name="connsiteY26" fmla="*/ 1095154 h 2052084"/>
              <a:gd name="connsiteX27" fmla="*/ 3870251 w 4173601"/>
              <a:gd name="connsiteY27" fmla="*/ 1116419 h 2052084"/>
              <a:gd name="connsiteX28" fmla="*/ 3902148 w 4173601"/>
              <a:gd name="connsiteY28" fmla="*/ 1127052 h 2052084"/>
              <a:gd name="connsiteX29" fmla="*/ 3944679 w 4173601"/>
              <a:gd name="connsiteY29" fmla="*/ 1137684 h 2052084"/>
              <a:gd name="connsiteX30" fmla="*/ 3976576 w 4173601"/>
              <a:gd name="connsiteY30" fmla="*/ 1158949 h 2052084"/>
              <a:gd name="connsiteX31" fmla="*/ 4082902 w 4173601"/>
              <a:gd name="connsiteY31" fmla="*/ 1190847 h 2052084"/>
              <a:gd name="connsiteX32" fmla="*/ 4114800 w 4173601"/>
              <a:gd name="connsiteY32" fmla="*/ 1222745 h 2052084"/>
              <a:gd name="connsiteX33" fmla="*/ 4125432 w 4173601"/>
              <a:gd name="connsiteY33" fmla="*/ 1254642 h 2052084"/>
              <a:gd name="connsiteX34" fmla="*/ 4136065 w 4173601"/>
              <a:gd name="connsiteY34" fmla="*/ 1382233 h 2052084"/>
              <a:gd name="connsiteX35" fmla="*/ 4093534 w 4173601"/>
              <a:gd name="connsiteY35" fmla="*/ 1541721 h 2052084"/>
              <a:gd name="connsiteX36" fmla="*/ 4061637 w 4173601"/>
              <a:gd name="connsiteY36" fmla="*/ 1562986 h 2052084"/>
              <a:gd name="connsiteX37" fmla="*/ 4019107 w 4173601"/>
              <a:gd name="connsiteY37" fmla="*/ 1626782 h 2052084"/>
              <a:gd name="connsiteX38" fmla="*/ 3987209 w 4173601"/>
              <a:gd name="connsiteY38" fmla="*/ 1648047 h 2052084"/>
              <a:gd name="connsiteX39" fmla="*/ 3934046 w 4173601"/>
              <a:gd name="connsiteY39" fmla="*/ 1711842 h 2052084"/>
              <a:gd name="connsiteX40" fmla="*/ 3912781 w 4173601"/>
              <a:gd name="connsiteY40" fmla="*/ 1775638 h 2052084"/>
              <a:gd name="connsiteX41" fmla="*/ 3902148 w 4173601"/>
              <a:gd name="connsiteY41" fmla="*/ 1807535 h 2052084"/>
              <a:gd name="connsiteX42" fmla="*/ 3891516 w 4173601"/>
              <a:gd name="connsiteY42" fmla="*/ 1839433 h 2052084"/>
              <a:gd name="connsiteX43" fmla="*/ 3880883 w 4173601"/>
              <a:gd name="connsiteY43" fmla="*/ 1956391 h 2052084"/>
              <a:gd name="connsiteX44" fmla="*/ 3859618 w 4173601"/>
              <a:gd name="connsiteY44" fmla="*/ 2030819 h 2052084"/>
              <a:gd name="connsiteX45" fmla="*/ 3891516 w 4173601"/>
              <a:gd name="connsiteY45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594344 w 4173601"/>
              <a:gd name="connsiteY9" fmla="*/ 648586 h 2052084"/>
              <a:gd name="connsiteX10" fmla="*/ 2658139 w 4173601"/>
              <a:gd name="connsiteY10" fmla="*/ 669852 h 2052084"/>
              <a:gd name="connsiteX11" fmla="*/ 2690037 w 4173601"/>
              <a:gd name="connsiteY11" fmla="*/ 680484 h 2052084"/>
              <a:gd name="connsiteX12" fmla="*/ 2796362 w 4173601"/>
              <a:gd name="connsiteY12" fmla="*/ 712382 h 2052084"/>
              <a:gd name="connsiteX13" fmla="*/ 2849525 w 4173601"/>
              <a:gd name="connsiteY13" fmla="*/ 733647 h 2052084"/>
              <a:gd name="connsiteX14" fmla="*/ 2881423 w 4173601"/>
              <a:gd name="connsiteY14" fmla="*/ 754912 h 2052084"/>
              <a:gd name="connsiteX15" fmla="*/ 2945218 w 4173601"/>
              <a:gd name="connsiteY15" fmla="*/ 776177 h 2052084"/>
              <a:gd name="connsiteX16" fmla="*/ 3009013 w 4173601"/>
              <a:gd name="connsiteY16" fmla="*/ 797442 h 2052084"/>
              <a:gd name="connsiteX17" fmla="*/ 3083441 w 4173601"/>
              <a:gd name="connsiteY17" fmla="*/ 818707 h 2052084"/>
              <a:gd name="connsiteX18" fmla="*/ 3402418 w 4173601"/>
              <a:gd name="connsiteY18" fmla="*/ 829340 h 2052084"/>
              <a:gd name="connsiteX19" fmla="*/ 3476846 w 4173601"/>
              <a:gd name="connsiteY19" fmla="*/ 839972 h 2052084"/>
              <a:gd name="connsiteX20" fmla="*/ 3487479 w 4173601"/>
              <a:gd name="connsiteY20" fmla="*/ 978196 h 2052084"/>
              <a:gd name="connsiteX21" fmla="*/ 3498111 w 4173601"/>
              <a:gd name="connsiteY21" fmla="*/ 1010093 h 2052084"/>
              <a:gd name="connsiteX22" fmla="*/ 3530009 w 4173601"/>
              <a:gd name="connsiteY22" fmla="*/ 1020726 h 2052084"/>
              <a:gd name="connsiteX23" fmla="*/ 3572539 w 4173601"/>
              <a:gd name="connsiteY23" fmla="*/ 1052624 h 2052084"/>
              <a:gd name="connsiteX24" fmla="*/ 3636334 w 4173601"/>
              <a:gd name="connsiteY24" fmla="*/ 1073889 h 2052084"/>
              <a:gd name="connsiteX25" fmla="*/ 3806455 w 4173601"/>
              <a:gd name="connsiteY25" fmla="*/ 1095154 h 2052084"/>
              <a:gd name="connsiteX26" fmla="*/ 3870251 w 4173601"/>
              <a:gd name="connsiteY26" fmla="*/ 1116419 h 2052084"/>
              <a:gd name="connsiteX27" fmla="*/ 3902148 w 4173601"/>
              <a:gd name="connsiteY27" fmla="*/ 1127052 h 2052084"/>
              <a:gd name="connsiteX28" fmla="*/ 3944679 w 4173601"/>
              <a:gd name="connsiteY28" fmla="*/ 1137684 h 2052084"/>
              <a:gd name="connsiteX29" fmla="*/ 3976576 w 4173601"/>
              <a:gd name="connsiteY29" fmla="*/ 1158949 h 2052084"/>
              <a:gd name="connsiteX30" fmla="*/ 4082902 w 4173601"/>
              <a:gd name="connsiteY30" fmla="*/ 1190847 h 2052084"/>
              <a:gd name="connsiteX31" fmla="*/ 4114800 w 4173601"/>
              <a:gd name="connsiteY31" fmla="*/ 1222745 h 2052084"/>
              <a:gd name="connsiteX32" fmla="*/ 4125432 w 4173601"/>
              <a:gd name="connsiteY32" fmla="*/ 1254642 h 2052084"/>
              <a:gd name="connsiteX33" fmla="*/ 4136065 w 4173601"/>
              <a:gd name="connsiteY33" fmla="*/ 1382233 h 2052084"/>
              <a:gd name="connsiteX34" fmla="*/ 4093534 w 4173601"/>
              <a:gd name="connsiteY34" fmla="*/ 1541721 h 2052084"/>
              <a:gd name="connsiteX35" fmla="*/ 4061637 w 4173601"/>
              <a:gd name="connsiteY35" fmla="*/ 1562986 h 2052084"/>
              <a:gd name="connsiteX36" fmla="*/ 4019107 w 4173601"/>
              <a:gd name="connsiteY36" fmla="*/ 1626782 h 2052084"/>
              <a:gd name="connsiteX37" fmla="*/ 3987209 w 4173601"/>
              <a:gd name="connsiteY37" fmla="*/ 1648047 h 2052084"/>
              <a:gd name="connsiteX38" fmla="*/ 3934046 w 4173601"/>
              <a:gd name="connsiteY38" fmla="*/ 1711842 h 2052084"/>
              <a:gd name="connsiteX39" fmla="*/ 3912781 w 4173601"/>
              <a:gd name="connsiteY39" fmla="*/ 1775638 h 2052084"/>
              <a:gd name="connsiteX40" fmla="*/ 3902148 w 4173601"/>
              <a:gd name="connsiteY40" fmla="*/ 1807535 h 2052084"/>
              <a:gd name="connsiteX41" fmla="*/ 3891516 w 4173601"/>
              <a:gd name="connsiteY41" fmla="*/ 1839433 h 2052084"/>
              <a:gd name="connsiteX42" fmla="*/ 3880883 w 4173601"/>
              <a:gd name="connsiteY42" fmla="*/ 1956391 h 2052084"/>
              <a:gd name="connsiteX43" fmla="*/ 3859618 w 4173601"/>
              <a:gd name="connsiteY43" fmla="*/ 2030819 h 2052084"/>
              <a:gd name="connsiteX44" fmla="*/ 3891516 w 4173601"/>
              <a:gd name="connsiteY44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594344 w 4173601"/>
              <a:gd name="connsiteY9" fmla="*/ 648586 h 2052084"/>
              <a:gd name="connsiteX10" fmla="*/ 2658139 w 4173601"/>
              <a:gd name="connsiteY10" fmla="*/ 669852 h 2052084"/>
              <a:gd name="connsiteX11" fmla="*/ 2680796 w 4173601"/>
              <a:gd name="connsiteY11" fmla="*/ 624939 h 2052084"/>
              <a:gd name="connsiteX12" fmla="*/ 2796362 w 4173601"/>
              <a:gd name="connsiteY12" fmla="*/ 712382 h 2052084"/>
              <a:gd name="connsiteX13" fmla="*/ 2849525 w 4173601"/>
              <a:gd name="connsiteY13" fmla="*/ 733647 h 2052084"/>
              <a:gd name="connsiteX14" fmla="*/ 2881423 w 4173601"/>
              <a:gd name="connsiteY14" fmla="*/ 754912 h 2052084"/>
              <a:gd name="connsiteX15" fmla="*/ 2945218 w 4173601"/>
              <a:gd name="connsiteY15" fmla="*/ 776177 h 2052084"/>
              <a:gd name="connsiteX16" fmla="*/ 3009013 w 4173601"/>
              <a:gd name="connsiteY16" fmla="*/ 797442 h 2052084"/>
              <a:gd name="connsiteX17" fmla="*/ 3083441 w 4173601"/>
              <a:gd name="connsiteY17" fmla="*/ 818707 h 2052084"/>
              <a:gd name="connsiteX18" fmla="*/ 3402418 w 4173601"/>
              <a:gd name="connsiteY18" fmla="*/ 829340 h 2052084"/>
              <a:gd name="connsiteX19" fmla="*/ 3476846 w 4173601"/>
              <a:gd name="connsiteY19" fmla="*/ 839972 h 2052084"/>
              <a:gd name="connsiteX20" fmla="*/ 3487479 w 4173601"/>
              <a:gd name="connsiteY20" fmla="*/ 978196 h 2052084"/>
              <a:gd name="connsiteX21" fmla="*/ 3498111 w 4173601"/>
              <a:gd name="connsiteY21" fmla="*/ 1010093 h 2052084"/>
              <a:gd name="connsiteX22" fmla="*/ 3530009 w 4173601"/>
              <a:gd name="connsiteY22" fmla="*/ 1020726 h 2052084"/>
              <a:gd name="connsiteX23" fmla="*/ 3572539 w 4173601"/>
              <a:gd name="connsiteY23" fmla="*/ 1052624 h 2052084"/>
              <a:gd name="connsiteX24" fmla="*/ 3636334 w 4173601"/>
              <a:gd name="connsiteY24" fmla="*/ 1073889 h 2052084"/>
              <a:gd name="connsiteX25" fmla="*/ 3806455 w 4173601"/>
              <a:gd name="connsiteY25" fmla="*/ 1095154 h 2052084"/>
              <a:gd name="connsiteX26" fmla="*/ 3870251 w 4173601"/>
              <a:gd name="connsiteY26" fmla="*/ 1116419 h 2052084"/>
              <a:gd name="connsiteX27" fmla="*/ 3902148 w 4173601"/>
              <a:gd name="connsiteY27" fmla="*/ 1127052 h 2052084"/>
              <a:gd name="connsiteX28" fmla="*/ 3944679 w 4173601"/>
              <a:gd name="connsiteY28" fmla="*/ 1137684 h 2052084"/>
              <a:gd name="connsiteX29" fmla="*/ 3976576 w 4173601"/>
              <a:gd name="connsiteY29" fmla="*/ 1158949 h 2052084"/>
              <a:gd name="connsiteX30" fmla="*/ 4082902 w 4173601"/>
              <a:gd name="connsiteY30" fmla="*/ 1190847 h 2052084"/>
              <a:gd name="connsiteX31" fmla="*/ 4114800 w 4173601"/>
              <a:gd name="connsiteY31" fmla="*/ 1222745 h 2052084"/>
              <a:gd name="connsiteX32" fmla="*/ 4125432 w 4173601"/>
              <a:gd name="connsiteY32" fmla="*/ 1254642 h 2052084"/>
              <a:gd name="connsiteX33" fmla="*/ 4136065 w 4173601"/>
              <a:gd name="connsiteY33" fmla="*/ 1382233 h 2052084"/>
              <a:gd name="connsiteX34" fmla="*/ 4093534 w 4173601"/>
              <a:gd name="connsiteY34" fmla="*/ 1541721 h 2052084"/>
              <a:gd name="connsiteX35" fmla="*/ 4061637 w 4173601"/>
              <a:gd name="connsiteY35" fmla="*/ 1562986 h 2052084"/>
              <a:gd name="connsiteX36" fmla="*/ 4019107 w 4173601"/>
              <a:gd name="connsiteY36" fmla="*/ 1626782 h 2052084"/>
              <a:gd name="connsiteX37" fmla="*/ 3987209 w 4173601"/>
              <a:gd name="connsiteY37" fmla="*/ 1648047 h 2052084"/>
              <a:gd name="connsiteX38" fmla="*/ 3934046 w 4173601"/>
              <a:gd name="connsiteY38" fmla="*/ 1711842 h 2052084"/>
              <a:gd name="connsiteX39" fmla="*/ 3912781 w 4173601"/>
              <a:gd name="connsiteY39" fmla="*/ 1775638 h 2052084"/>
              <a:gd name="connsiteX40" fmla="*/ 3902148 w 4173601"/>
              <a:gd name="connsiteY40" fmla="*/ 1807535 h 2052084"/>
              <a:gd name="connsiteX41" fmla="*/ 3891516 w 4173601"/>
              <a:gd name="connsiteY41" fmla="*/ 1839433 h 2052084"/>
              <a:gd name="connsiteX42" fmla="*/ 3880883 w 4173601"/>
              <a:gd name="connsiteY42" fmla="*/ 1956391 h 2052084"/>
              <a:gd name="connsiteX43" fmla="*/ 3859618 w 4173601"/>
              <a:gd name="connsiteY43" fmla="*/ 2030819 h 2052084"/>
              <a:gd name="connsiteX44" fmla="*/ 3891516 w 4173601"/>
              <a:gd name="connsiteY44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594344 w 4173601"/>
              <a:gd name="connsiteY9" fmla="*/ 648586 h 2052084"/>
              <a:gd name="connsiteX10" fmla="*/ 2658139 w 4173601"/>
              <a:gd name="connsiteY10" fmla="*/ 669852 h 2052084"/>
              <a:gd name="connsiteX11" fmla="*/ 2680796 w 4173601"/>
              <a:gd name="connsiteY11" fmla="*/ 624939 h 2052084"/>
              <a:gd name="connsiteX12" fmla="*/ 2796362 w 4173601"/>
              <a:gd name="connsiteY12" fmla="*/ 712382 h 2052084"/>
              <a:gd name="connsiteX13" fmla="*/ 2849525 w 4173601"/>
              <a:gd name="connsiteY13" fmla="*/ 733647 h 2052084"/>
              <a:gd name="connsiteX14" fmla="*/ 2881423 w 4173601"/>
              <a:gd name="connsiteY14" fmla="*/ 754912 h 2052084"/>
              <a:gd name="connsiteX15" fmla="*/ 2945218 w 4173601"/>
              <a:gd name="connsiteY15" fmla="*/ 776177 h 2052084"/>
              <a:gd name="connsiteX16" fmla="*/ 3009013 w 4173601"/>
              <a:gd name="connsiteY16" fmla="*/ 797442 h 2052084"/>
              <a:gd name="connsiteX17" fmla="*/ 3083441 w 4173601"/>
              <a:gd name="connsiteY17" fmla="*/ 818707 h 2052084"/>
              <a:gd name="connsiteX18" fmla="*/ 3402418 w 4173601"/>
              <a:gd name="connsiteY18" fmla="*/ 829340 h 2052084"/>
              <a:gd name="connsiteX19" fmla="*/ 3476846 w 4173601"/>
              <a:gd name="connsiteY19" fmla="*/ 839972 h 2052084"/>
              <a:gd name="connsiteX20" fmla="*/ 3487479 w 4173601"/>
              <a:gd name="connsiteY20" fmla="*/ 978196 h 2052084"/>
              <a:gd name="connsiteX21" fmla="*/ 3498111 w 4173601"/>
              <a:gd name="connsiteY21" fmla="*/ 1010093 h 2052084"/>
              <a:gd name="connsiteX22" fmla="*/ 3530009 w 4173601"/>
              <a:gd name="connsiteY22" fmla="*/ 1020726 h 2052084"/>
              <a:gd name="connsiteX23" fmla="*/ 3572539 w 4173601"/>
              <a:gd name="connsiteY23" fmla="*/ 1052624 h 2052084"/>
              <a:gd name="connsiteX24" fmla="*/ 3636334 w 4173601"/>
              <a:gd name="connsiteY24" fmla="*/ 1073889 h 2052084"/>
              <a:gd name="connsiteX25" fmla="*/ 3806455 w 4173601"/>
              <a:gd name="connsiteY25" fmla="*/ 1095154 h 2052084"/>
              <a:gd name="connsiteX26" fmla="*/ 3870251 w 4173601"/>
              <a:gd name="connsiteY26" fmla="*/ 1116419 h 2052084"/>
              <a:gd name="connsiteX27" fmla="*/ 3902148 w 4173601"/>
              <a:gd name="connsiteY27" fmla="*/ 1127052 h 2052084"/>
              <a:gd name="connsiteX28" fmla="*/ 3944679 w 4173601"/>
              <a:gd name="connsiteY28" fmla="*/ 1137684 h 2052084"/>
              <a:gd name="connsiteX29" fmla="*/ 3976576 w 4173601"/>
              <a:gd name="connsiteY29" fmla="*/ 1158949 h 2052084"/>
              <a:gd name="connsiteX30" fmla="*/ 4082902 w 4173601"/>
              <a:gd name="connsiteY30" fmla="*/ 1190847 h 2052084"/>
              <a:gd name="connsiteX31" fmla="*/ 4114800 w 4173601"/>
              <a:gd name="connsiteY31" fmla="*/ 1222745 h 2052084"/>
              <a:gd name="connsiteX32" fmla="*/ 4125432 w 4173601"/>
              <a:gd name="connsiteY32" fmla="*/ 1254642 h 2052084"/>
              <a:gd name="connsiteX33" fmla="*/ 4136065 w 4173601"/>
              <a:gd name="connsiteY33" fmla="*/ 1382233 h 2052084"/>
              <a:gd name="connsiteX34" fmla="*/ 4093534 w 4173601"/>
              <a:gd name="connsiteY34" fmla="*/ 1541721 h 2052084"/>
              <a:gd name="connsiteX35" fmla="*/ 4061637 w 4173601"/>
              <a:gd name="connsiteY35" fmla="*/ 1562986 h 2052084"/>
              <a:gd name="connsiteX36" fmla="*/ 4019107 w 4173601"/>
              <a:gd name="connsiteY36" fmla="*/ 1626782 h 2052084"/>
              <a:gd name="connsiteX37" fmla="*/ 3987209 w 4173601"/>
              <a:gd name="connsiteY37" fmla="*/ 1648047 h 2052084"/>
              <a:gd name="connsiteX38" fmla="*/ 3934046 w 4173601"/>
              <a:gd name="connsiteY38" fmla="*/ 1711842 h 2052084"/>
              <a:gd name="connsiteX39" fmla="*/ 3912781 w 4173601"/>
              <a:gd name="connsiteY39" fmla="*/ 1775638 h 2052084"/>
              <a:gd name="connsiteX40" fmla="*/ 3902148 w 4173601"/>
              <a:gd name="connsiteY40" fmla="*/ 1807535 h 2052084"/>
              <a:gd name="connsiteX41" fmla="*/ 3891516 w 4173601"/>
              <a:gd name="connsiteY41" fmla="*/ 1839433 h 2052084"/>
              <a:gd name="connsiteX42" fmla="*/ 3880883 w 4173601"/>
              <a:gd name="connsiteY42" fmla="*/ 1956391 h 2052084"/>
              <a:gd name="connsiteX43" fmla="*/ 3859618 w 4173601"/>
              <a:gd name="connsiteY43" fmla="*/ 2030819 h 2052084"/>
              <a:gd name="connsiteX44" fmla="*/ 3891516 w 4173601"/>
              <a:gd name="connsiteY44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594344 w 4173601"/>
              <a:gd name="connsiteY9" fmla="*/ 648586 h 2052084"/>
              <a:gd name="connsiteX10" fmla="*/ 2658139 w 4173601"/>
              <a:gd name="connsiteY10" fmla="*/ 669852 h 2052084"/>
              <a:gd name="connsiteX11" fmla="*/ 2680796 w 4173601"/>
              <a:gd name="connsiteY11" fmla="*/ 624939 h 2052084"/>
              <a:gd name="connsiteX12" fmla="*/ 2796362 w 4173601"/>
              <a:gd name="connsiteY12" fmla="*/ 712382 h 2052084"/>
              <a:gd name="connsiteX13" fmla="*/ 2849525 w 4173601"/>
              <a:gd name="connsiteY13" fmla="*/ 733647 h 2052084"/>
              <a:gd name="connsiteX14" fmla="*/ 2881423 w 4173601"/>
              <a:gd name="connsiteY14" fmla="*/ 754912 h 2052084"/>
              <a:gd name="connsiteX15" fmla="*/ 2945218 w 4173601"/>
              <a:gd name="connsiteY15" fmla="*/ 776177 h 2052084"/>
              <a:gd name="connsiteX16" fmla="*/ 3009013 w 4173601"/>
              <a:gd name="connsiteY16" fmla="*/ 797442 h 2052084"/>
              <a:gd name="connsiteX17" fmla="*/ 3083441 w 4173601"/>
              <a:gd name="connsiteY17" fmla="*/ 818707 h 2052084"/>
              <a:gd name="connsiteX18" fmla="*/ 3402418 w 4173601"/>
              <a:gd name="connsiteY18" fmla="*/ 829340 h 2052084"/>
              <a:gd name="connsiteX19" fmla="*/ 3476846 w 4173601"/>
              <a:gd name="connsiteY19" fmla="*/ 839972 h 2052084"/>
              <a:gd name="connsiteX20" fmla="*/ 3487479 w 4173601"/>
              <a:gd name="connsiteY20" fmla="*/ 978196 h 2052084"/>
              <a:gd name="connsiteX21" fmla="*/ 3498111 w 4173601"/>
              <a:gd name="connsiteY21" fmla="*/ 1010093 h 2052084"/>
              <a:gd name="connsiteX22" fmla="*/ 3530009 w 4173601"/>
              <a:gd name="connsiteY22" fmla="*/ 1020726 h 2052084"/>
              <a:gd name="connsiteX23" fmla="*/ 3572539 w 4173601"/>
              <a:gd name="connsiteY23" fmla="*/ 1052624 h 2052084"/>
              <a:gd name="connsiteX24" fmla="*/ 3636334 w 4173601"/>
              <a:gd name="connsiteY24" fmla="*/ 1073889 h 2052084"/>
              <a:gd name="connsiteX25" fmla="*/ 3806455 w 4173601"/>
              <a:gd name="connsiteY25" fmla="*/ 1095154 h 2052084"/>
              <a:gd name="connsiteX26" fmla="*/ 3870251 w 4173601"/>
              <a:gd name="connsiteY26" fmla="*/ 1116419 h 2052084"/>
              <a:gd name="connsiteX27" fmla="*/ 3902148 w 4173601"/>
              <a:gd name="connsiteY27" fmla="*/ 1127052 h 2052084"/>
              <a:gd name="connsiteX28" fmla="*/ 3944679 w 4173601"/>
              <a:gd name="connsiteY28" fmla="*/ 1137684 h 2052084"/>
              <a:gd name="connsiteX29" fmla="*/ 3976576 w 4173601"/>
              <a:gd name="connsiteY29" fmla="*/ 1158949 h 2052084"/>
              <a:gd name="connsiteX30" fmla="*/ 4082902 w 4173601"/>
              <a:gd name="connsiteY30" fmla="*/ 1190847 h 2052084"/>
              <a:gd name="connsiteX31" fmla="*/ 4114800 w 4173601"/>
              <a:gd name="connsiteY31" fmla="*/ 1222745 h 2052084"/>
              <a:gd name="connsiteX32" fmla="*/ 4125432 w 4173601"/>
              <a:gd name="connsiteY32" fmla="*/ 1254642 h 2052084"/>
              <a:gd name="connsiteX33" fmla="*/ 4136065 w 4173601"/>
              <a:gd name="connsiteY33" fmla="*/ 1382233 h 2052084"/>
              <a:gd name="connsiteX34" fmla="*/ 4093534 w 4173601"/>
              <a:gd name="connsiteY34" fmla="*/ 1541721 h 2052084"/>
              <a:gd name="connsiteX35" fmla="*/ 4061637 w 4173601"/>
              <a:gd name="connsiteY35" fmla="*/ 1562986 h 2052084"/>
              <a:gd name="connsiteX36" fmla="*/ 4019107 w 4173601"/>
              <a:gd name="connsiteY36" fmla="*/ 1626782 h 2052084"/>
              <a:gd name="connsiteX37" fmla="*/ 3987209 w 4173601"/>
              <a:gd name="connsiteY37" fmla="*/ 1648047 h 2052084"/>
              <a:gd name="connsiteX38" fmla="*/ 3934046 w 4173601"/>
              <a:gd name="connsiteY38" fmla="*/ 1711842 h 2052084"/>
              <a:gd name="connsiteX39" fmla="*/ 3912781 w 4173601"/>
              <a:gd name="connsiteY39" fmla="*/ 1775638 h 2052084"/>
              <a:gd name="connsiteX40" fmla="*/ 3902148 w 4173601"/>
              <a:gd name="connsiteY40" fmla="*/ 1807535 h 2052084"/>
              <a:gd name="connsiteX41" fmla="*/ 3891516 w 4173601"/>
              <a:gd name="connsiteY41" fmla="*/ 1839433 h 2052084"/>
              <a:gd name="connsiteX42" fmla="*/ 3880883 w 4173601"/>
              <a:gd name="connsiteY42" fmla="*/ 1956391 h 2052084"/>
              <a:gd name="connsiteX43" fmla="*/ 3859618 w 4173601"/>
              <a:gd name="connsiteY43" fmla="*/ 2030819 h 2052084"/>
              <a:gd name="connsiteX44" fmla="*/ 3891516 w 4173601"/>
              <a:gd name="connsiteY44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594344 w 4173601"/>
              <a:gd name="connsiteY9" fmla="*/ 648586 h 2052084"/>
              <a:gd name="connsiteX10" fmla="*/ 2658139 w 4173601"/>
              <a:gd name="connsiteY10" fmla="*/ 669852 h 2052084"/>
              <a:gd name="connsiteX11" fmla="*/ 2796362 w 4173601"/>
              <a:gd name="connsiteY11" fmla="*/ 712382 h 2052084"/>
              <a:gd name="connsiteX12" fmla="*/ 2849525 w 4173601"/>
              <a:gd name="connsiteY12" fmla="*/ 733647 h 2052084"/>
              <a:gd name="connsiteX13" fmla="*/ 2881423 w 4173601"/>
              <a:gd name="connsiteY13" fmla="*/ 754912 h 2052084"/>
              <a:gd name="connsiteX14" fmla="*/ 2945218 w 4173601"/>
              <a:gd name="connsiteY14" fmla="*/ 776177 h 2052084"/>
              <a:gd name="connsiteX15" fmla="*/ 3009013 w 4173601"/>
              <a:gd name="connsiteY15" fmla="*/ 797442 h 2052084"/>
              <a:gd name="connsiteX16" fmla="*/ 3083441 w 4173601"/>
              <a:gd name="connsiteY16" fmla="*/ 818707 h 2052084"/>
              <a:gd name="connsiteX17" fmla="*/ 3402418 w 4173601"/>
              <a:gd name="connsiteY17" fmla="*/ 829340 h 2052084"/>
              <a:gd name="connsiteX18" fmla="*/ 3476846 w 4173601"/>
              <a:gd name="connsiteY18" fmla="*/ 839972 h 2052084"/>
              <a:gd name="connsiteX19" fmla="*/ 3487479 w 4173601"/>
              <a:gd name="connsiteY19" fmla="*/ 978196 h 2052084"/>
              <a:gd name="connsiteX20" fmla="*/ 3498111 w 4173601"/>
              <a:gd name="connsiteY20" fmla="*/ 1010093 h 2052084"/>
              <a:gd name="connsiteX21" fmla="*/ 3530009 w 4173601"/>
              <a:gd name="connsiteY21" fmla="*/ 1020726 h 2052084"/>
              <a:gd name="connsiteX22" fmla="*/ 3572539 w 4173601"/>
              <a:gd name="connsiteY22" fmla="*/ 1052624 h 2052084"/>
              <a:gd name="connsiteX23" fmla="*/ 3636334 w 4173601"/>
              <a:gd name="connsiteY23" fmla="*/ 1073889 h 2052084"/>
              <a:gd name="connsiteX24" fmla="*/ 3806455 w 4173601"/>
              <a:gd name="connsiteY24" fmla="*/ 1095154 h 2052084"/>
              <a:gd name="connsiteX25" fmla="*/ 3870251 w 4173601"/>
              <a:gd name="connsiteY25" fmla="*/ 1116419 h 2052084"/>
              <a:gd name="connsiteX26" fmla="*/ 3902148 w 4173601"/>
              <a:gd name="connsiteY26" fmla="*/ 1127052 h 2052084"/>
              <a:gd name="connsiteX27" fmla="*/ 3944679 w 4173601"/>
              <a:gd name="connsiteY27" fmla="*/ 1137684 h 2052084"/>
              <a:gd name="connsiteX28" fmla="*/ 3976576 w 4173601"/>
              <a:gd name="connsiteY28" fmla="*/ 1158949 h 2052084"/>
              <a:gd name="connsiteX29" fmla="*/ 4082902 w 4173601"/>
              <a:gd name="connsiteY29" fmla="*/ 1190847 h 2052084"/>
              <a:gd name="connsiteX30" fmla="*/ 4114800 w 4173601"/>
              <a:gd name="connsiteY30" fmla="*/ 1222745 h 2052084"/>
              <a:gd name="connsiteX31" fmla="*/ 4125432 w 4173601"/>
              <a:gd name="connsiteY31" fmla="*/ 1254642 h 2052084"/>
              <a:gd name="connsiteX32" fmla="*/ 4136065 w 4173601"/>
              <a:gd name="connsiteY32" fmla="*/ 1382233 h 2052084"/>
              <a:gd name="connsiteX33" fmla="*/ 4093534 w 4173601"/>
              <a:gd name="connsiteY33" fmla="*/ 1541721 h 2052084"/>
              <a:gd name="connsiteX34" fmla="*/ 4061637 w 4173601"/>
              <a:gd name="connsiteY34" fmla="*/ 1562986 h 2052084"/>
              <a:gd name="connsiteX35" fmla="*/ 4019107 w 4173601"/>
              <a:gd name="connsiteY35" fmla="*/ 1626782 h 2052084"/>
              <a:gd name="connsiteX36" fmla="*/ 3987209 w 4173601"/>
              <a:gd name="connsiteY36" fmla="*/ 1648047 h 2052084"/>
              <a:gd name="connsiteX37" fmla="*/ 3934046 w 4173601"/>
              <a:gd name="connsiteY37" fmla="*/ 1711842 h 2052084"/>
              <a:gd name="connsiteX38" fmla="*/ 3912781 w 4173601"/>
              <a:gd name="connsiteY38" fmla="*/ 1775638 h 2052084"/>
              <a:gd name="connsiteX39" fmla="*/ 3902148 w 4173601"/>
              <a:gd name="connsiteY39" fmla="*/ 1807535 h 2052084"/>
              <a:gd name="connsiteX40" fmla="*/ 3891516 w 4173601"/>
              <a:gd name="connsiteY40" fmla="*/ 1839433 h 2052084"/>
              <a:gd name="connsiteX41" fmla="*/ 3880883 w 4173601"/>
              <a:gd name="connsiteY41" fmla="*/ 1956391 h 2052084"/>
              <a:gd name="connsiteX42" fmla="*/ 3859618 w 4173601"/>
              <a:gd name="connsiteY42" fmla="*/ 2030819 h 2052084"/>
              <a:gd name="connsiteX43" fmla="*/ 3891516 w 4173601"/>
              <a:gd name="connsiteY43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594344 w 4173601"/>
              <a:gd name="connsiteY9" fmla="*/ 648586 h 2052084"/>
              <a:gd name="connsiteX10" fmla="*/ 2796362 w 4173601"/>
              <a:gd name="connsiteY10" fmla="*/ 712382 h 2052084"/>
              <a:gd name="connsiteX11" fmla="*/ 2849525 w 4173601"/>
              <a:gd name="connsiteY11" fmla="*/ 733647 h 2052084"/>
              <a:gd name="connsiteX12" fmla="*/ 2881423 w 4173601"/>
              <a:gd name="connsiteY12" fmla="*/ 754912 h 2052084"/>
              <a:gd name="connsiteX13" fmla="*/ 2945218 w 4173601"/>
              <a:gd name="connsiteY13" fmla="*/ 776177 h 2052084"/>
              <a:gd name="connsiteX14" fmla="*/ 3009013 w 4173601"/>
              <a:gd name="connsiteY14" fmla="*/ 797442 h 2052084"/>
              <a:gd name="connsiteX15" fmla="*/ 3083441 w 4173601"/>
              <a:gd name="connsiteY15" fmla="*/ 818707 h 2052084"/>
              <a:gd name="connsiteX16" fmla="*/ 3402418 w 4173601"/>
              <a:gd name="connsiteY16" fmla="*/ 829340 h 2052084"/>
              <a:gd name="connsiteX17" fmla="*/ 3476846 w 4173601"/>
              <a:gd name="connsiteY17" fmla="*/ 839972 h 2052084"/>
              <a:gd name="connsiteX18" fmla="*/ 3487479 w 4173601"/>
              <a:gd name="connsiteY18" fmla="*/ 978196 h 2052084"/>
              <a:gd name="connsiteX19" fmla="*/ 3498111 w 4173601"/>
              <a:gd name="connsiteY19" fmla="*/ 1010093 h 2052084"/>
              <a:gd name="connsiteX20" fmla="*/ 3530009 w 4173601"/>
              <a:gd name="connsiteY20" fmla="*/ 1020726 h 2052084"/>
              <a:gd name="connsiteX21" fmla="*/ 3572539 w 4173601"/>
              <a:gd name="connsiteY21" fmla="*/ 1052624 h 2052084"/>
              <a:gd name="connsiteX22" fmla="*/ 3636334 w 4173601"/>
              <a:gd name="connsiteY22" fmla="*/ 1073889 h 2052084"/>
              <a:gd name="connsiteX23" fmla="*/ 3806455 w 4173601"/>
              <a:gd name="connsiteY23" fmla="*/ 1095154 h 2052084"/>
              <a:gd name="connsiteX24" fmla="*/ 3870251 w 4173601"/>
              <a:gd name="connsiteY24" fmla="*/ 1116419 h 2052084"/>
              <a:gd name="connsiteX25" fmla="*/ 3902148 w 4173601"/>
              <a:gd name="connsiteY25" fmla="*/ 1127052 h 2052084"/>
              <a:gd name="connsiteX26" fmla="*/ 3944679 w 4173601"/>
              <a:gd name="connsiteY26" fmla="*/ 1137684 h 2052084"/>
              <a:gd name="connsiteX27" fmla="*/ 3976576 w 4173601"/>
              <a:gd name="connsiteY27" fmla="*/ 1158949 h 2052084"/>
              <a:gd name="connsiteX28" fmla="*/ 4082902 w 4173601"/>
              <a:gd name="connsiteY28" fmla="*/ 1190847 h 2052084"/>
              <a:gd name="connsiteX29" fmla="*/ 4114800 w 4173601"/>
              <a:gd name="connsiteY29" fmla="*/ 1222745 h 2052084"/>
              <a:gd name="connsiteX30" fmla="*/ 4125432 w 4173601"/>
              <a:gd name="connsiteY30" fmla="*/ 1254642 h 2052084"/>
              <a:gd name="connsiteX31" fmla="*/ 4136065 w 4173601"/>
              <a:gd name="connsiteY31" fmla="*/ 1382233 h 2052084"/>
              <a:gd name="connsiteX32" fmla="*/ 4093534 w 4173601"/>
              <a:gd name="connsiteY32" fmla="*/ 1541721 h 2052084"/>
              <a:gd name="connsiteX33" fmla="*/ 4061637 w 4173601"/>
              <a:gd name="connsiteY33" fmla="*/ 1562986 h 2052084"/>
              <a:gd name="connsiteX34" fmla="*/ 4019107 w 4173601"/>
              <a:gd name="connsiteY34" fmla="*/ 1626782 h 2052084"/>
              <a:gd name="connsiteX35" fmla="*/ 3987209 w 4173601"/>
              <a:gd name="connsiteY35" fmla="*/ 1648047 h 2052084"/>
              <a:gd name="connsiteX36" fmla="*/ 3934046 w 4173601"/>
              <a:gd name="connsiteY36" fmla="*/ 1711842 h 2052084"/>
              <a:gd name="connsiteX37" fmla="*/ 3912781 w 4173601"/>
              <a:gd name="connsiteY37" fmla="*/ 1775638 h 2052084"/>
              <a:gd name="connsiteX38" fmla="*/ 3902148 w 4173601"/>
              <a:gd name="connsiteY38" fmla="*/ 1807535 h 2052084"/>
              <a:gd name="connsiteX39" fmla="*/ 3891516 w 4173601"/>
              <a:gd name="connsiteY39" fmla="*/ 1839433 h 2052084"/>
              <a:gd name="connsiteX40" fmla="*/ 3880883 w 4173601"/>
              <a:gd name="connsiteY40" fmla="*/ 1956391 h 2052084"/>
              <a:gd name="connsiteX41" fmla="*/ 3859618 w 4173601"/>
              <a:gd name="connsiteY41" fmla="*/ 2030819 h 2052084"/>
              <a:gd name="connsiteX42" fmla="*/ 3891516 w 4173601"/>
              <a:gd name="connsiteY42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608788 w 4173601"/>
              <a:gd name="connsiteY9" fmla="*/ 696947 h 2052084"/>
              <a:gd name="connsiteX10" fmla="*/ 2796362 w 4173601"/>
              <a:gd name="connsiteY10" fmla="*/ 712382 h 2052084"/>
              <a:gd name="connsiteX11" fmla="*/ 2849525 w 4173601"/>
              <a:gd name="connsiteY11" fmla="*/ 733647 h 2052084"/>
              <a:gd name="connsiteX12" fmla="*/ 2881423 w 4173601"/>
              <a:gd name="connsiteY12" fmla="*/ 754912 h 2052084"/>
              <a:gd name="connsiteX13" fmla="*/ 2945218 w 4173601"/>
              <a:gd name="connsiteY13" fmla="*/ 776177 h 2052084"/>
              <a:gd name="connsiteX14" fmla="*/ 3009013 w 4173601"/>
              <a:gd name="connsiteY14" fmla="*/ 797442 h 2052084"/>
              <a:gd name="connsiteX15" fmla="*/ 3083441 w 4173601"/>
              <a:gd name="connsiteY15" fmla="*/ 818707 h 2052084"/>
              <a:gd name="connsiteX16" fmla="*/ 3402418 w 4173601"/>
              <a:gd name="connsiteY16" fmla="*/ 829340 h 2052084"/>
              <a:gd name="connsiteX17" fmla="*/ 3476846 w 4173601"/>
              <a:gd name="connsiteY17" fmla="*/ 839972 h 2052084"/>
              <a:gd name="connsiteX18" fmla="*/ 3487479 w 4173601"/>
              <a:gd name="connsiteY18" fmla="*/ 978196 h 2052084"/>
              <a:gd name="connsiteX19" fmla="*/ 3498111 w 4173601"/>
              <a:gd name="connsiteY19" fmla="*/ 1010093 h 2052084"/>
              <a:gd name="connsiteX20" fmla="*/ 3530009 w 4173601"/>
              <a:gd name="connsiteY20" fmla="*/ 1020726 h 2052084"/>
              <a:gd name="connsiteX21" fmla="*/ 3572539 w 4173601"/>
              <a:gd name="connsiteY21" fmla="*/ 1052624 h 2052084"/>
              <a:gd name="connsiteX22" fmla="*/ 3636334 w 4173601"/>
              <a:gd name="connsiteY22" fmla="*/ 1073889 h 2052084"/>
              <a:gd name="connsiteX23" fmla="*/ 3806455 w 4173601"/>
              <a:gd name="connsiteY23" fmla="*/ 1095154 h 2052084"/>
              <a:gd name="connsiteX24" fmla="*/ 3870251 w 4173601"/>
              <a:gd name="connsiteY24" fmla="*/ 1116419 h 2052084"/>
              <a:gd name="connsiteX25" fmla="*/ 3902148 w 4173601"/>
              <a:gd name="connsiteY25" fmla="*/ 1127052 h 2052084"/>
              <a:gd name="connsiteX26" fmla="*/ 3944679 w 4173601"/>
              <a:gd name="connsiteY26" fmla="*/ 1137684 h 2052084"/>
              <a:gd name="connsiteX27" fmla="*/ 3976576 w 4173601"/>
              <a:gd name="connsiteY27" fmla="*/ 1158949 h 2052084"/>
              <a:gd name="connsiteX28" fmla="*/ 4082902 w 4173601"/>
              <a:gd name="connsiteY28" fmla="*/ 1190847 h 2052084"/>
              <a:gd name="connsiteX29" fmla="*/ 4114800 w 4173601"/>
              <a:gd name="connsiteY29" fmla="*/ 1222745 h 2052084"/>
              <a:gd name="connsiteX30" fmla="*/ 4125432 w 4173601"/>
              <a:gd name="connsiteY30" fmla="*/ 1254642 h 2052084"/>
              <a:gd name="connsiteX31" fmla="*/ 4136065 w 4173601"/>
              <a:gd name="connsiteY31" fmla="*/ 1382233 h 2052084"/>
              <a:gd name="connsiteX32" fmla="*/ 4093534 w 4173601"/>
              <a:gd name="connsiteY32" fmla="*/ 1541721 h 2052084"/>
              <a:gd name="connsiteX33" fmla="*/ 4061637 w 4173601"/>
              <a:gd name="connsiteY33" fmla="*/ 1562986 h 2052084"/>
              <a:gd name="connsiteX34" fmla="*/ 4019107 w 4173601"/>
              <a:gd name="connsiteY34" fmla="*/ 1626782 h 2052084"/>
              <a:gd name="connsiteX35" fmla="*/ 3987209 w 4173601"/>
              <a:gd name="connsiteY35" fmla="*/ 1648047 h 2052084"/>
              <a:gd name="connsiteX36" fmla="*/ 3934046 w 4173601"/>
              <a:gd name="connsiteY36" fmla="*/ 1711842 h 2052084"/>
              <a:gd name="connsiteX37" fmla="*/ 3912781 w 4173601"/>
              <a:gd name="connsiteY37" fmla="*/ 1775638 h 2052084"/>
              <a:gd name="connsiteX38" fmla="*/ 3902148 w 4173601"/>
              <a:gd name="connsiteY38" fmla="*/ 1807535 h 2052084"/>
              <a:gd name="connsiteX39" fmla="*/ 3891516 w 4173601"/>
              <a:gd name="connsiteY39" fmla="*/ 1839433 h 2052084"/>
              <a:gd name="connsiteX40" fmla="*/ 3880883 w 4173601"/>
              <a:gd name="connsiteY40" fmla="*/ 1956391 h 2052084"/>
              <a:gd name="connsiteX41" fmla="*/ 3859618 w 4173601"/>
              <a:gd name="connsiteY41" fmla="*/ 2030819 h 2052084"/>
              <a:gd name="connsiteX42" fmla="*/ 3891516 w 4173601"/>
              <a:gd name="connsiteY42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608788 w 4173601"/>
              <a:gd name="connsiteY9" fmla="*/ 696947 h 2052084"/>
              <a:gd name="connsiteX10" fmla="*/ 2796362 w 4173601"/>
              <a:gd name="connsiteY10" fmla="*/ 712382 h 2052084"/>
              <a:gd name="connsiteX11" fmla="*/ 2849525 w 4173601"/>
              <a:gd name="connsiteY11" fmla="*/ 733647 h 2052084"/>
              <a:gd name="connsiteX12" fmla="*/ 2881423 w 4173601"/>
              <a:gd name="connsiteY12" fmla="*/ 754912 h 2052084"/>
              <a:gd name="connsiteX13" fmla="*/ 2945218 w 4173601"/>
              <a:gd name="connsiteY13" fmla="*/ 776177 h 2052084"/>
              <a:gd name="connsiteX14" fmla="*/ 3009013 w 4173601"/>
              <a:gd name="connsiteY14" fmla="*/ 797442 h 2052084"/>
              <a:gd name="connsiteX15" fmla="*/ 3083441 w 4173601"/>
              <a:gd name="connsiteY15" fmla="*/ 818707 h 2052084"/>
              <a:gd name="connsiteX16" fmla="*/ 3402418 w 4173601"/>
              <a:gd name="connsiteY16" fmla="*/ 829340 h 2052084"/>
              <a:gd name="connsiteX17" fmla="*/ 3476846 w 4173601"/>
              <a:gd name="connsiteY17" fmla="*/ 839972 h 2052084"/>
              <a:gd name="connsiteX18" fmla="*/ 3487479 w 4173601"/>
              <a:gd name="connsiteY18" fmla="*/ 978196 h 2052084"/>
              <a:gd name="connsiteX19" fmla="*/ 3498111 w 4173601"/>
              <a:gd name="connsiteY19" fmla="*/ 1010093 h 2052084"/>
              <a:gd name="connsiteX20" fmla="*/ 3530009 w 4173601"/>
              <a:gd name="connsiteY20" fmla="*/ 1020726 h 2052084"/>
              <a:gd name="connsiteX21" fmla="*/ 3572539 w 4173601"/>
              <a:gd name="connsiteY21" fmla="*/ 1052624 h 2052084"/>
              <a:gd name="connsiteX22" fmla="*/ 3636334 w 4173601"/>
              <a:gd name="connsiteY22" fmla="*/ 1073889 h 2052084"/>
              <a:gd name="connsiteX23" fmla="*/ 3806455 w 4173601"/>
              <a:gd name="connsiteY23" fmla="*/ 1095154 h 2052084"/>
              <a:gd name="connsiteX24" fmla="*/ 3870251 w 4173601"/>
              <a:gd name="connsiteY24" fmla="*/ 1116419 h 2052084"/>
              <a:gd name="connsiteX25" fmla="*/ 3902148 w 4173601"/>
              <a:gd name="connsiteY25" fmla="*/ 1127052 h 2052084"/>
              <a:gd name="connsiteX26" fmla="*/ 3944679 w 4173601"/>
              <a:gd name="connsiteY26" fmla="*/ 1137684 h 2052084"/>
              <a:gd name="connsiteX27" fmla="*/ 3976576 w 4173601"/>
              <a:gd name="connsiteY27" fmla="*/ 1158949 h 2052084"/>
              <a:gd name="connsiteX28" fmla="*/ 4082902 w 4173601"/>
              <a:gd name="connsiteY28" fmla="*/ 1190847 h 2052084"/>
              <a:gd name="connsiteX29" fmla="*/ 4114800 w 4173601"/>
              <a:gd name="connsiteY29" fmla="*/ 1222745 h 2052084"/>
              <a:gd name="connsiteX30" fmla="*/ 4125432 w 4173601"/>
              <a:gd name="connsiteY30" fmla="*/ 1254642 h 2052084"/>
              <a:gd name="connsiteX31" fmla="*/ 4136065 w 4173601"/>
              <a:gd name="connsiteY31" fmla="*/ 1382233 h 2052084"/>
              <a:gd name="connsiteX32" fmla="*/ 4093534 w 4173601"/>
              <a:gd name="connsiteY32" fmla="*/ 1541721 h 2052084"/>
              <a:gd name="connsiteX33" fmla="*/ 4061637 w 4173601"/>
              <a:gd name="connsiteY33" fmla="*/ 1562986 h 2052084"/>
              <a:gd name="connsiteX34" fmla="*/ 4019107 w 4173601"/>
              <a:gd name="connsiteY34" fmla="*/ 1626782 h 2052084"/>
              <a:gd name="connsiteX35" fmla="*/ 3987209 w 4173601"/>
              <a:gd name="connsiteY35" fmla="*/ 1648047 h 2052084"/>
              <a:gd name="connsiteX36" fmla="*/ 3934046 w 4173601"/>
              <a:gd name="connsiteY36" fmla="*/ 1711842 h 2052084"/>
              <a:gd name="connsiteX37" fmla="*/ 3912781 w 4173601"/>
              <a:gd name="connsiteY37" fmla="*/ 1775638 h 2052084"/>
              <a:gd name="connsiteX38" fmla="*/ 3902148 w 4173601"/>
              <a:gd name="connsiteY38" fmla="*/ 1807535 h 2052084"/>
              <a:gd name="connsiteX39" fmla="*/ 3891516 w 4173601"/>
              <a:gd name="connsiteY39" fmla="*/ 1839433 h 2052084"/>
              <a:gd name="connsiteX40" fmla="*/ 3880883 w 4173601"/>
              <a:gd name="connsiteY40" fmla="*/ 1956391 h 2052084"/>
              <a:gd name="connsiteX41" fmla="*/ 3859618 w 4173601"/>
              <a:gd name="connsiteY41" fmla="*/ 2030819 h 2052084"/>
              <a:gd name="connsiteX42" fmla="*/ 3891516 w 4173601"/>
              <a:gd name="connsiteY42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608788 w 4173601"/>
              <a:gd name="connsiteY9" fmla="*/ 696947 h 2052084"/>
              <a:gd name="connsiteX10" fmla="*/ 2796362 w 4173601"/>
              <a:gd name="connsiteY10" fmla="*/ 712382 h 2052084"/>
              <a:gd name="connsiteX11" fmla="*/ 2849525 w 4173601"/>
              <a:gd name="connsiteY11" fmla="*/ 733647 h 2052084"/>
              <a:gd name="connsiteX12" fmla="*/ 2881423 w 4173601"/>
              <a:gd name="connsiteY12" fmla="*/ 754912 h 2052084"/>
              <a:gd name="connsiteX13" fmla="*/ 2945218 w 4173601"/>
              <a:gd name="connsiteY13" fmla="*/ 776177 h 2052084"/>
              <a:gd name="connsiteX14" fmla="*/ 3009013 w 4173601"/>
              <a:gd name="connsiteY14" fmla="*/ 797442 h 2052084"/>
              <a:gd name="connsiteX15" fmla="*/ 3083441 w 4173601"/>
              <a:gd name="connsiteY15" fmla="*/ 818707 h 2052084"/>
              <a:gd name="connsiteX16" fmla="*/ 3402418 w 4173601"/>
              <a:gd name="connsiteY16" fmla="*/ 829340 h 2052084"/>
              <a:gd name="connsiteX17" fmla="*/ 3476846 w 4173601"/>
              <a:gd name="connsiteY17" fmla="*/ 839972 h 2052084"/>
              <a:gd name="connsiteX18" fmla="*/ 3487479 w 4173601"/>
              <a:gd name="connsiteY18" fmla="*/ 978196 h 2052084"/>
              <a:gd name="connsiteX19" fmla="*/ 3498111 w 4173601"/>
              <a:gd name="connsiteY19" fmla="*/ 1010093 h 2052084"/>
              <a:gd name="connsiteX20" fmla="*/ 3530009 w 4173601"/>
              <a:gd name="connsiteY20" fmla="*/ 1020726 h 2052084"/>
              <a:gd name="connsiteX21" fmla="*/ 3572539 w 4173601"/>
              <a:gd name="connsiteY21" fmla="*/ 1052624 h 2052084"/>
              <a:gd name="connsiteX22" fmla="*/ 3636334 w 4173601"/>
              <a:gd name="connsiteY22" fmla="*/ 1073889 h 2052084"/>
              <a:gd name="connsiteX23" fmla="*/ 3806455 w 4173601"/>
              <a:gd name="connsiteY23" fmla="*/ 1095154 h 2052084"/>
              <a:gd name="connsiteX24" fmla="*/ 3870251 w 4173601"/>
              <a:gd name="connsiteY24" fmla="*/ 1116419 h 2052084"/>
              <a:gd name="connsiteX25" fmla="*/ 3902148 w 4173601"/>
              <a:gd name="connsiteY25" fmla="*/ 1127052 h 2052084"/>
              <a:gd name="connsiteX26" fmla="*/ 3944679 w 4173601"/>
              <a:gd name="connsiteY26" fmla="*/ 1137684 h 2052084"/>
              <a:gd name="connsiteX27" fmla="*/ 3976576 w 4173601"/>
              <a:gd name="connsiteY27" fmla="*/ 1158949 h 2052084"/>
              <a:gd name="connsiteX28" fmla="*/ 4082902 w 4173601"/>
              <a:gd name="connsiteY28" fmla="*/ 1190847 h 2052084"/>
              <a:gd name="connsiteX29" fmla="*/ 4114800 w 4173601"/>
              <a:gd name="connsiteY29" fmla="*/ 1222745 h 2052084"/>
              <a:gd name="connsiteX30" fmla="*/ 4125432 w 4173601"/>
              <a:gd name="connsiteY30" fmla="*/ 1254642 h 2052084"/>
              <a:gd name="connsiteX31" fmla="*/ 4136065 w 4173601"/>
              <a:gd name="connsiteY31" fmla="*/ 1382233 h 2052084"/>
              <a:gd name="connsiteX32" fmla="*/ 4093534 w 4173601"/>
              <a:gd name="connsiteY32" fmla="*/ 1541721 h 2052084"/>
              <a:gd name="connsiteX33" fmla="*/ 4061637 w 4173601"/>
              <a:gd name="connsiteY33" fmla="*/ 1562986 h 2052084"/>
              <a:gd name="connsiteX34" fmla="*/ 4019107 w 4173601"/>
              <a:gd name="connsiteY34" fmla="*/ 1626782 h 2052084"/>
              <a:gd name="connsiteX35" fmla="*/ 3987209 w 4173601"/>
              <a:gd name="connsiteY35" fmla="*/ 1648047 h 2052084"/>
              <a:gd name="connsiteX36" fmla="*/ 3934046 w 4173601"/>
              <a:gd name="connsiteY36" fmla="*/ 1711842 h 2052084"/>
              <a:gd name="connsiteX37" fmla="*/ 3912781 w 4173601"/>
              <a:gd name="connsiteY37" fmla="*/ 1775638 h 2052084"/>
              <a:gd name="connsiteX38" fmla="*/ 3902148 w 4173601"/>
              <a:gd name="connsiteY38" fmla="*/ 1807535 h 2052084"/>
              <a:gd name="connsiteX39" fmla="*/ 3891516 w 4173601"/>
              <a:gd name="connsiteY39" fmla="*/ 1839433 h 2052084"/>
              <a:gd name="connsiteX40" fmla="*/ 3880883 w 4173601"/>
              <a:gd name="connsiteY40" fmla="*/ 1956391 h 2052084"/>
              <a:gd name="connsiteX41" fmla="*/ 3859618 w 4173601"/>
              <a:gd name="connsiteY41" fmla="*/ 2030819 h 2052084"/>
              <a:gd name="connsiteX42" fmla="*/ 3891516 w 4173601"/>
              <a:gd name="connsiteY42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796362 w 4173601"/>
              <a:gd name="connsiteY9" fmla="*/ 712382 h 2052084"/>
              <a:gd name="connsiteX10" fmla="*/ 2849525 w 4173601"/>
              <a:gd name="connsiteY10" fmla="*/ 733647 h 2052084"/>
              <a:gd name="connsiteX11" fmla="*/ 2881423 w 4173601"/>
              <a:gd name="connsiteY11" fmla="*/ 754912 h 2052084"/>
              <a:gd name="connsiteX12" fmla="*/ 2945218 w 4173601"/>
              <a:gd name="connsiteY12" fmla="*/ 776177 h 2052084"/>
              <a:gd name="connsiteX13" fmla="*/ 3009013 w 4173601"/>
              <a:gd name="connsiteY13" fmla="*/ 797442 h 2052084"/>
              <a:gd name="connsiteX14" fmla="*/ 3083441 w 4173601"/>
              <a:gd name="connsiteY14" fmla="*/ 818707 h 2052084"/>
              <a:gd name="connsiteX15" fmla="*/ 3402418 w 4173601"/>
              <a:gd name="connsiteY15" fmla="*/ 829340 h 2052084"/>
              <a:gd name="connsiteX16" fmla="*/ 3476846 w 4173601"/>
              <a:gd name="connsiteY16" fmla="*/ 839972 h 2052084"/>
              <a:gd name="connsiteX17" fmla="*/ 3487479 w 4173601"/>
              <a:gd name="connsiteY17" fmla="*/ 978196 h 2052084"/>
              <a:gd name="connsiteX18" fmla="*/ 3498111 w 4173601"/>
              <a:gd name="connsiteY18" fmla="*/ 1010093 h 2052084"/>
              <a:gd name="connsiteX19" fmla="*/ 3530009 w 4173601"/>
              <a:gd name="connsiteY19" fmla="*/ 1020726 h 2052084"/>
              <a:gd name="connsiteX20" fmla="*/ 3572539 w 4173601"/>
              <a:gd name="connsiteY20" fmla="*/ 1052624 h 2052084"/>
              <a:gd name="connsiteX21" fmla="*/ 3636334 w 4173601"/>
              <a:gd name="connsiteY21" fmla="*/ 1073889 h 2052084"/>
              <a:gd name="connsiteX22" fmla="*/ 3806455 w 4173601"/>
              <a:gd name="connsiteY22" fmla="*/ 1095154 h 2052084"/>
              <a:gd name="connsiteX23" fmla="*/ 3870251 w 4173601"/>
              <a:gd name="connsiteY23" fmla="*/ 1116419 h 2052084"/>
              <a:gd name="connsiteX24" fmla="*/ 3902148 w 4173601"/>
              <a:gd name="connsiteY24" fmla="*/ 1127052 h 2052084"/>
              <a:gd name="connsiteX25" fmla="*/ 3944679 w 4173601"/>
              <a:gd name="connsiteY25" fmla="*/ 1137684 h 2052084"/>
              <a:gd name="connsiteX26" fmla="*/ 3976576 w 4173601"/>
              <a:gd name="connsiteY26" fmla="*/ 1158949 h 2052084"/>
              <a:gd name="connsiteX27" fmla="*/ 4082902 w 4173601"/>
              <a:gd name="connsiteY27" fmla="*/ 1190847 h 2052084"/>
              <a:gd name="connsiteX28" fmla="*/ 4114800 w 4173601"/>
              <a:gd name="connsiteY28" fmla="*/ 1222745 h 2052084"/>
              <a:gd name="connsiteX29" fmla="*/ 4125432 w 4173601"/>
              <a:gd name="connsiteY29" fmla="*/ 1254642 h 2052084"/>
              <a:gd name="connsiteX30" fmla="*/ 4136065 w 4173601"/>
              <a:gd name="connsiteY30" fmla="*/ 1382233 h 2052084"/>
              <a:gd name="connsiteX31" fmla="*/ 4093534 w 4173601"/>
              <a:gd name="connsiteY31" fmla="*/ 1541721 h 2052084"/>
              <a:gd name="connsiteX32" fmla="*/ 4061637 w 4173601"/>
              <a:gd name="connsiteY32" fmla="*/ 1562986 h 2052084"/>
              <a:gd name="connsiteX33" fmla="*/ 4019107 w 4173601"/>
              <a:gd name="connsiteY33" fmla="*/ 1626782 h 2052084"/>
              <a:gd name="connsiteX34" fmla="*/ 3987209 w 4173601"/>
              <a:gd name="connsiteY34" fmla="*/ 1648047 h 2052084"/>
              <a:gd name="connsiteX35" fmla="*/ 3934046 w 4173601"/>
              <a:gd name="connsiteY35" fmla="*/ 1711842 h 2052084"/>
              <a:gd name="connsiteX36" fmla="*/ 3912781 w 4173601"/>
              <a:gd name="connsiteY36" fmla="*/ 1775638 h 2052084"/>
              <a:gd name="connsiteX37" fmla="*/ 3902148 w 4173601"/>
              <a:gd name="connsiteY37" fmla="*/ 1807535 h 2052084"/>
              <a:gd name="connsiteX38" fmla="*/ 3891516 w 4173601"/>
              <a:gd name="connsiteY38" fmla="*/ 1839433 h 2052084"/>
              <a:gd name="connsiteX39" fmla="*/ 3880883 w 4173601"/>
              <a:gd name="connsiteY39" fmla="*/ 1956391 h 2052084"/>
              <a:gd name="connsiteX40" fmla="*/ 3859618 w 4173601"/>
              <a:gd name="connsiteY40" fmla="*/ 2030819 h 2052084"/>
              <a:gd name="connsiteX41" fmla="*/ 3891516 w 4173601"/>
              <a:gd name="connsiteY41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796362 w 4173601"/>
              <a:gd name="connsiteY9" fmla="*/ 712382 h 2052084"/>
              <a:gd name="connsiteX10" fmla="*/ 2849525 w 4173601"/>
              <a:gd name="connsiteY10" fmla="*/ 733647 h 2052084"/>
              <a:gd name="connsiteX11" fmla="*/ 2881423 w 4173601"/>
              <a:gd name="connsiteY11" fmla="*/ 754912 h 2052084"/>
              <a:gd name="connsiteX12" fmla="*/ 3009013 w 4173601"/>
              <a:gd name="connsiteY12" fmla="*/ 797442 h 2052084"/>
              <a:gd name="connsiteX13" fmla="*/ 3083441 w 4173601"/>
              <a:gd name="connsiteY13" fmla="*/ 818707 h 2052084"/>
              <a:gd name="connsiteX14" fmla="*/ 3402418 w 4173601"/>
              <a:gd name="connsiteY14" fmla="*/ 829340 h 2052084"/>
              <a:gd name="connsiteX15" fmla="*/ 3476846 w 4173601"/>
              <a:gd name="connsiteY15" fmla="*/ 839972 h 2052084"/>
              <a:gd name="connsiteX16" fmla="*/ 3487479 w 4173601"/>
              <a:gd name="connsiteY16" fmla="*/ 978196 h 2052084"/>
              <a:gd name="connsiteX17" fmla="*/ 3498111 w 4173601"/>
              <a:gd name="connsiteY17" fmla="*/ 1010093 h 2052084"/>
              <a:gd name="connsiteX18" fmla="*/ 3530009 w 4173601"/>
              <a:gd name="connsiteY18" fmla="*/ 1020726 h 2052084"/>
              <a:gd name="connsiteX19" fmla="*/ 3572539 w 4173601"/>
              <a:gd name="connsiteY19" fmla="*/ 1052624 h 2052084"/>
              <a:gd name="connsiteX20" fmla="*/ 3636334 w 4173601"/>
              <a:gd name="connsiteY20" fmla="*/ 1073889 h 2052084"/>
              <a:gd name="connsiteX21" fmla="*/ 3806455 w 4173601"/>
              <a:gd name="connsiteY21" fmla="*/ 1095154 h 2052084"/>
              <a:gd name="connsiteX22" fmla="*/ 3870251 w 4173601"/>
              <a:gd name="connsiteY22" fmla="*/ 1116419 h 2052084"/>
              <a:gd name="connsiteX23" fmla="*/ 3902148 w 4173601"/>
              <a:gd name="connsiteY23" fmla="*/ 1127052 h 2052084"/>
              <a:gd name="connsiteX24" fmla="*/ 3944679 w 4173601"/>
              <a:gd name="connsiteY24" fmla="*/ 1137684 h 2052084"/>
              <a:gd name="connsiteX25" fmla="*/ 3976576 w 4173601"/>
              <a:gd name="connsiteY25" fmla="*/ 1158949 h 2052084"/>
              <a:gd name="connsiteX26" fmla="*/ 4082902 w 4173601"/>
              <a:gd name="connsiteY26" fmla="*/ 1190847 h 2052084"/>
              <a:gd name="connsiteX27" fmla="*/ 4114800 w 4173601"/>
              <a:gd name="connsiteY27" fmla="*/ 1222745 h 2052084"/>
              <a:gd name="connsiteX28" fmla="*/ 4125432 w 4173601"/>
              <a:gd name="connsiteY28" fmla="*/ 1254642 h 2052084"/>
              <a:gd name="connsiteX29" fmla="*/ 4136065 w 4173601"/>
              <a:gd name="connsiteY29" fmla="*/ 1382233 h 2052084"/>
              <a:gd name="connsiteX30" fmla="*/ 4093534 w 4173601"/>
              <a:gd name="connsiteY30" fmla="*/ 1541721 h 2052084"/>
              <a:gd name="connsiteX31" fmla="*/ 4061637 w 4173601"/>
              <a:gd name="connsiteY31" fmla="*/ 1562986 h 2052084"/>
              <a:gd name="connsiteX32" fmla="*/ 4019107 w 4173601"/>
              <a:gd name="connsiteY32" fmla="*/ 1626782 h 2052084"/>
              <a:gd name="connsiteX33" fmla="*/ 3987209 w 4173601"/>
              <a:gd name="connsiteY33" fmla="*/ 1648047 h 2052084"/>
              <a:gd name="connsiteX34" fmla="*/ 3934046 w 4173601"/>
              <a:gd name="connsiteY34" fmla="*/ 1711842 h 2052084"/>
              <a:gd name="connsiteX35" fmla="*/ 3912781 w 4173601"/>
              <a:gd name="connsiteY35" fmla="*/ 1775638 h 2052084"/>
              <a:gd name="connsiteX36" fmla="*/ 3902148 w 4173601"/>
              <a:gd name="connsiteY36" fmla="*/ 1807535 h 2052084"/>
              <a:gd name="connsiteX37" fmla="*/ 3891516 w 4173601"/>
              <a:gd name="connsiteY37" fmla="*/ 1839433 h 2052084"/>
              <a:gd name="connsiteX38" fmla="*/ 3880883 w 4173601"/>
              <a:gd name="connsiteY38" fmla="*/ 1956391 h 2052084"/>
              <a:gd name="connsiteX39" fmla="*/ 3859618 w 4173601"/>
              <a:gd name="connsiteY39" fmla="*/ 2030819 h 2052084"/>
              <a:gd name="connsiteX40" fmla="*/ 3891516 w 4173601"/>
              <a:gd name="connsiteY40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796362 w 4173601"/>
              <a:gd name="connsiteY9" fmla="*/ 712382 h 2052084"/>
              <a:gd name="connsiteX10" fmla="*/ 2849525 w 4173601"/>
              <a:gd name="connsiteY10" fmla="*/ 733647 h 2052084"/>
              <a:gd name="connsiteX11" fmla="*/ 3009013 w 4173601"/>
              <a:gd name="connsiteY11" fmla="*/ 797442 h 2052084"/>
              <a:gd name="connsiteX12" fmla="*/ 3083441 w 4173601"/>
              <a:gd name="connsiteY12" fmla="*/ 818707 h 2052084"/>
              <a:gd name="connsiteX13" fmla="*/ 3402418 w 4173601"/>
              <a:gd name="connsiteY13" fmla="*/ 829340 h 2052084"/>
              <a:gd name="connsiteX14" fmla="*/ 3476846 w 4173601"/>
              <a:gd name="connsiteY14" fmla="*/ 839972 h 2052084"/>
              <a:gd name="connsiteX15" fmla="*/ 3487479 w 4173601"/>
              <a:gd name="connsiteY15" fmla="*/ 978196 h 2052084"/>
              <a:gd name="connsiteX16" fmla="*/ 3498111 w 4173601"/>
              <a:gd name="connsiteY16" fmla="*/ 1010093 h 2052084"/>
              <a:gd name="connsiteX17" fmla="*/ 3530009 w 4173601"/>
              <a:gd name="connsiteY17" fmla="*/ 1020726 h 2052084"/>
              <a:gd name="connsiteX18" fmla="*/ 3572539 w 4173601"/>
              <a:gd name="connsiteY18" fmla="*/ 1052624 h 2052084"/>
              <a:gd name="connsiteX19" fmla="*/ 3636334 w 4173601"/>
              <a:gd name="connsiteY19" fmla="*/ 1073889 h 2052084"/>
              <a:gd name="connsiteX20" fmla="*/ 3806455 w 4173601"/>
              <a:gd name="connsiteY20" fmla="*/ 1095154 h 2052084"/>
              <a:gd name="connsiteX21" fmla="*/ 3870251 w 4173601"/>
              <a:gd name="connsiteY21" fmla="*/ 1116419 h 2052084"/>
              <a:gd name="connsiteX22" fmla="*/ 3902148 w 4173601"/>
              <a:gd name="connsiteY22" fmla="*/ 1127052 h 2052084"/>
              <a:gd name="connsiteX23" fmla="*/ 3944679 w 4173601"/>
              <a:gd name="connsiteY23" fmla="*/ 1137684 h 2052084"/>
              <a:gd name="connsiteX24" fmla="*/ 3976576 w 4173601"/>
              <a:gd name="connsiteY24" fmla="*/ 1158949 h 2052084"/>
              <a:gd name="connsiteX25" fmla="*/ 4082902 w 4173601"/>
              <a:gd name="connsiteY25" fmla="*/ 1190847 h 2052084"/>
              <a:gd name="connsiteX26" fmla="*/ 4114800 w 4173601"/>
              <a:gd name="connsiteY26" fmla="*/ 1222745 h 2052084"/>
              <a:gd name="connsiteX27" fmla="*/ 4125432 w 4173601"/>
              <a:gd name="connsiteY27" fmla="*/ 1254642 h 2052084"/>
              <a:gd name="connsiteX28" fmla="*/ 4136065 w 4173601"/>
              <a:gd name="connsiteY28" fmla="*/ 1382233 h 2052084"/>
              <a:gd name="connsiteX29" fmla="*/ 4093534 w 4173601"/>
              <a:gd name="connsiteY29" fmla="*/ 1541721 h 2052084"/>
              <a:gd name="connsiteX30" fmla="*/ 4061637 w 4173601"/>
              <a:gd name="connsiteY30" fmla="*/ 1562986 h 2052084"/>
              <a:gd name="connsiteX31" fmla="*/ 4019107 w 4173601"/>
              <a:gd name="connsiteY31" fmla="*/ 1626782 h 2052084"/>
              <a:gd name="connsiteX32" fmla="*/ 3987209 w 4173601"/>
              <a:gd name="connsiteY32" fmla="*/ 1648047 h 2052084"/>
              <a:gd name="connsiteX33" fmla="*/ 3934046 w 4173601"/>
              <a:gd name="connsiteY33" fmla="*/ 1711842 h 2052084"/>
              <a:gd name="connsiteX34" fmla="*/ 3912781 w 4173601"/>
              <a:gd name="connsiteY34" fmla="*/ 1775638 h 2052084"/>
              <a:gd name="connsiteX35" fmla="*/ 3902148 w 4173601"/>
              <a:gd name="connsiteY35" fmla="*/ 1807535 h 2052084"/>
              <a:gd name="connsiteX36" fmla="*/ 3891516 w 4173601"/>
              <a:gd name="connsiteY36" fmla="*/ 1839433 h 2052084"/>
              <a:gd name="connsiteX37" fmla="*/ 3880883 w 4173601"/>
              <a:gd name="connsiteY37" fmla="*/ 1956391 h 2052084"/>
              <a:gd name="connsiteX38" fmla="*/ 3859618 w 4173601"/>
              <a:gd name="connsiteY38" fmla="*/ 2030819 h 2052084"/>
              <a:gd name="connsiteX39" fmla="*/ 3891516 w 4173601"/>
              <a:gd name="connsiteY39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796362 w 4173601"/>
              <a:gd name="connsiteY9" fmla="*/ 712382 h 2052084"/>
              <a:gd name="connsiteX10" fmla="*/ 3009013 w 4173601"/>
              <a:gd name="connsiteY10" fmla="*/ 797442 h 2052084"/>
              <a:gd name="connsiteX11" fmla="*/ 3083441 w 4173601"/>
              <a:gd name="connsiteY11" fmla="*/ 818707 h 2052084"/>
              <a:gd name="connsiteX12" fmla="*/ 3402418 w 4173601"/>
              <a:gd name="connsiteY12" fmla="*/ 829340 h 2052084"/>
              <a:gd name="connsiteX13" fmla="*/ 3476846 w 4173601"/>
              <a:gd name="connsiteY13" fmla="*/ 839972 h 2052084"/>
              <a:gd name="connsiteX14" fmla="*/ 3487479 w 4173601"/>
              <a:gd name="connsiteY14" fmla="*/ 978196 h 2052084"/>
              <a:gd name="connsiteX15" fmla="*/ 3498111 w 4173601"/>
              <a:gd name="connsiteY15" fmla="*/ 1010093 h 2052084"/>
              <a:gd name="connsiteX16" fmla="*/ 3530009 w 4173601"/>
              <a:gd name="connsiteY16" fmla="*/ 1020726 h 2052084"/>
              <a:gd name="connsiteX17" fmla="*/ 3572539 w 4173601"/>
              <a:gd name="connsiteY17" fmla="*/ 1052624 h 2052084"/>
              <a:gd name="connsiteX18" fmla="*/ 3636334 w 4173601"/>
              <a:gd name="connsiteY18" fmla="*/ 1073889 h 2052084"/>
              <a:gd name="connsiteX19" fmla="*/ 3806455 w 4173601"/>
              <a:gd name="connsiteY19" fmla="*/ 1095154 h 2052084"/>
              <a:gd name="connsiteX20" fmla="*/ 3870251 w 4173601"/>
              <a:gd name="connsiteY20" fmla="*/ 1116419 h 2052084"/>
              <a:gd name="connsiteX21" fmla="*/ 3902148 w 4173601"/>
              <a:gd name="connsiteY21" fmla="*/ 1127052 h 2052084"/>
              <a:gd name="connsiteX22" fmla="*/ 3944679 w 4173601"/>
              <a:gd name="connsiteY22" fmla="*/ 1137684 h 2052084"/>
              <a:gd name="connsiteX23" fmla="*/ 3976576 w 4173601"/>
              <a:gd name="connsiteY23" fmla="*/ 1158949 h 2052084"/>
              <a:gd name="connsiteX24" fmla="*/ 4082902 w 4173601"/>
              <a:gd name="connsiteY24" fmla="*/ 1190847 h 2052084"/>
              <a:gd name="connsiteX25" fmla="*/ 4114800 w 4173601"/>
              <a:gd name="connsiteY25" fmla="*/ 1222745 h 2052084"/>
              <a:gd name="connsiteX26" fmla="*/ 4125432 w 4173601"/>
              <a:gd name="connsiteY26" fmla="*/ 1254642 h 2052084"/>
              <a:gd name="connsiteX27" fmla="*/ 4136065 w 4173601"/>
              <a:gd name="connsiteY27" fmla="*/ 1382233 h 2052084"/>
              <a:gd name="connsiteX28" fmla="*/ 4093534 w 4173601"/>
              <a:gd name="connsiteY28" fmla="*/ 1541721 h 2052084"/>
              <a:gd name="connsiteX29" fmla="*/ 4061637 w 4173601"/>
              <a:gd name="connsiteY29" fmla="*/ 1562986 h 2052084"/>
              <a:gd name="connsiteX30" fmla="*/ 4019107 w 4173601"/>
              <a:gd name="connsiteY30" fmla="*/ 1626782 h 2052084"/>
              <a:gd name="connsiteX31" fmla="*/ 3987209 w 4173601"/>
              <a:gd name="connsiteY31" fmla="*/ 1648047 h 2052084"/>
              <a:gd name="connsiteX32" fmla="*/ 3934046 w 4173601"/>
              <a:gd name="connsiteY32" fmla="*/ 1711842 h 2052084"/>
              <a:gd name="connsiteX33" fmla="*/ 3912781 w 4173601"/>
              <a:gd name="connsiteY33" fmla="*/ 1775638 h 2052084"/>
              <a:gd name="connsiteX34" fmla="*/ 3902148 w 4173601"/>
              <a:gd name="connsiteY34" fmla="*/ 1807535 h 2052084"/>
              <a:gd name="connsiteX35" fmla="*/ 3891516 w 4173601"/>
              <a:gd name="connsiteY35" fmla="*/ 1839433 h 2052084"/>
              <a:gd name="connsiteX36" fmla="*/ 3880883 w 4173601"/>
              <a:gd name="connsiteY36" fmla="*/ 1956391 h 2052084"/>
              <a:gd name="connsiteX37" fmla="*/ 3859618 w 4173601"/>
              <a:gd name="connsiteY37" fmla="*/ 2030819 h 2052084"/>
              <a:gd name="connsiteX38" fmla="*/ 3891516 w 4173601"/>
              <a:gd name="connsiteY38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796362 w 4173601"/>
              <a:gd name="connsiteY9" fmla="*/ 712382 h 2052084"/>
              <a:gd name="connsiteX10" fmla="*/ 3009013 w 4173601"/>
              <a:gd name="connsiteY10" fmla="*/ 797442 h 2052084"/>
              <a:gd name="connsiteX11" fmla="*/ 3402418 w 4173601"/>
              <a:gd name="connsiteY11" fmla="*/ 829340 h 2052084"/>
              <a:gd name="connsiteX12" fmla="*/ 3476846 w 4173601"/>
              <a:gd name="connsiteY12" fmla="*/ 839972 h 2052084"/>
              <a:gd name="connsiteX13" fmla="*/ 3487479 w 4173601"/>
              <a:gd name="connsiteY13" fmla="*/ 978196 h 2052084"/>
              <a:gd name="connsiteX14" fmla="*/ 3498111 w 4173601"/>
              <a:gd name="connsiteY14" fmla="*/ 1010093 h 2052084"/>
              <a:gd name="connsiteX15" fmla="*/ 3530009 w 4173601"/>
              <a:gd name="connsiteY15" fmla="*/ 1020726 h 2052084"/>
              <a:gd name="connsiteX16" fmla="*/ 3572539 w 4173601"/>
              <a:gd name="connsiteY16" fmla="*/ 1052624 h 2052084"/>
              <a:gd name="connsiteX17" fmla="*/ 3636334 w 4173601"/>
              <a:gd name="connsiteY17" fmla="*/ 1073889 h 2052084"/>
              <a:gd name="connsiteX18" fmla="*/ 3806455 w 4173601"/>
              <a:gd name="connsiteY18" fmla="*/ 1095154 h 2052084"/>
              <a:gd name="connsiteX19" fmla="*/ 3870251 w 4173601"/>
              <a:gd name="connsiteY19" fmla="*/ 1116419 h 2052084"/>
              <a:gd name="connsiteX20" fmla="*/ 3902148 w 4173601"/>
              <a:gd name="connsiteY20" fmla="*/ 1127052 h 2052084"/>
              <a:gd name="connsiteX21" fmla="*/ 3944679 w 4173601"/>
              <a:gd name="connsiteY21" fmla="*/ 1137684 h 2052084"/>
              <a:gd name="connsiteX22" fmla="*/ 3976576 w 4173601"/>
              <a:gd name="connsiteY22" fmla="*/ 1158949 h 2052084"/>
              <a:gd name="connsiteX23" fmla="*/ 4082902 w 4173601"/>
              <a:gd name="connsiteY23" fmla="*/ 1190847 h 2052084"/>
              <a:gd name="connsiteX24" fmla="*/ 4114800 w 4173601"/>
              <a:gd name="connsiteY24" fmla="*/ 1222745 h 2052084"/>
              <a:gd name="connsiteX25" fmla="*/ 4125432 w 4173601"/>
              <a:gd name="connsiteY25" fmla="*/ 1254642 h 2052084"/>
              <a:gd name="connsiteX26" fmla="*/ 4136065 w 4173601"/>
              <a:gd name="connsiteY26" fmla="*/ 1382233 h 2052084"/>
              <a:gd name="connsiteX27" fmla="*/ 4093534 w 4173601"/>
              <a:gd name="connsiteY27" fmla="*/ 1541721 h 2052084"/>
              <a:gd name="connsiteX28" fmla="*/ 4061637 w 4173601"/>
              <a:gd name="connsiteY28" fmla="*/ 1562986 h 2052084"/>
              <a:gd name="connsiteX29" fmla="*/ 4019107 w 4173601"/>
              <a:gd name="connsiteY29" fmla="*/ 1626782 h 2052084"/>
              <a:gd name="connsiteX30" fmla="*/ 3987209 w 4173601"/>
              <a:gd name="connsiteY30" fmla="*/ 1648047 h 2052084"/>
              <a:gd name="connsiteX31" fmla="*/ 3934046 w 4173601"/>
              <a:gd name="connsiteY31" fmla="*/ 1711842 h 2052084"/>
              <a:gd name="connsiteX32" fmla="*/ 3912781 w 4173601"/>
              <a:gd name="connsiteY32" fmla="*/ 1775638 h 2052084"/>
              <a:gd name="connsiteX33" fmla="*/ 3902148 w 4173601"/>
              <a:gd name="connsiteY33" fmla="*/ 1807535 h 2052084"/>
              <a:gd name="connsiteX34" fmla="*/ 3891516 w 4173601"/>
              <a:gd name="connsiteY34" fmla="*/ 1839433 h 2052084"/>
              <a:gd name="connsiteX35" fmla="*/ 3880883 w 4173601"/>
              <a:gd name="connsiteY35" fmla="*/ 1956391 h 2052084"/>
              <a:gd name="connsiteX36" fmla="*/ 3859618 w 4173601"/>
              <a:gd name="connsiteY36" fmla="*/ 2030819 h 2052084"/>
              <a:gd name="connsiteX37" fmla="*/ 3891516 w 4173601"/>
              <a:gd name="connsiteY37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796362 w 4173601"/>
              <a:gd name="connsiteY9" fmla="*/ 712382 h 2052084"/>
              <a:gd name="connsiteX10" fmla="*/ 3009013 w 4173601"/>
              <a:gd name="connsiteY10" fmla="*/ 797442 h 2052084"/>
              <a:gd name="connsiteX11" fmla="*/ 3476846 w 4173601"/>
              <a:gd name="connsiteY11" fmla="*/ 839972 h 2052084"/>
              <a:gd name="connsiteX12" fmla="*/ 3487479 w 4173601"/>
              <a:gd name="connsiteY12" fmla="*/ 978196 h 2052084"/>
              <a:gd name="connsiteX13" fmla="*/ 3498111 w 4173601"/>
              <a:gd name="connsiteY13" fmla="*/ 1010093 h 2052084"/>
              <a:gd name="connsiteX14" fmla="*/ 3530009 w 4173601"/>
              <a:gd name="connsiteY14" fmla="*/ 1020726 h 2052084"/>
              <a:gd name="connsiteX15" fmla="*/ 3572539 w 4173601"/>
              <a:gd name="connsiteY15" fmla="*/ 1052624 h 2052084"/>
              <a:gd name="connsiteX16" fmla="*/ 3636334 w 4173601"/>
              <a:gd name="connsiteY16" fmla="*/ 1073889 h 2052084"/>
              <a:gd name="connsiteX17" fmla="*/ 3806455 w 4173601"/>
              <a:gd name="connsiteY17" fmla="*/ 1095154 h 2052084"/>
              <a:gd name="connsiteX18" fmla="*/ 3870251 w 4173601"/>
              <a:gd name="connsiteY18" fmla="*/ 1116419 h 2052084"/>
              <a:gd name="connsiteX19" fmla="*/ 3902148 w 4173601"/>
              <a:gd name="connsiteY19" fmla="*/ 1127052 h 2052084"/>
              <a:gd name="connsiteX20" fmla="*/ 3944679 w 4173601"/>
              <a:gd name="connsiteY20" fmla="*/ 1137684 h 2052084"/>
              <a:gd name="connsiteX21" fmla="*/ 3976576 w 4173601"/>
              <a:gd name="connsiteY21" fmla="*/ 1158949 h 2052084"/>
              <a:gd name="connsiteX22" fmla="*/ 4082902 w 4173601"/>
              <a:gd name="connsiteY22" fmla="*/ 1190847 h 2052084"/>
              <a:gd name="connsiteX23" fmla="*/ 4114800 w 4173601"/>
              <a:gd name="connsiteY23" fmla="*/ 1222745 h 2052084"/>
              <a:gd name="connsiteX24" fmla="*/ 4125432 w 4173601"/>
              <a:gd name="connsiteY24" fmla="*/ 1254642 h 2052084"/>
              <a:gd name="connsiteX25" fmla="*/ 4136065 w 4173601"/>
              <a:gd name="connsiteY25" fmla="*/ 1382233 h 2052084"/>
              <a:gd name="connsiteX26" fmla="*/ 4093534 w 4173601"/>
              <a:gd name="connsiteY26" fmla="*/ 1541721 h 2052084"/>
              <a:gd name="connsiteX27" fmla="*/ 4061637 w 4173601"/>
              <a:gd name="connsiteY27" fmla="*/ 1562986 h 2052084"/>
              <a:gd name="connsiteX28" fmla="*/ 4019107 w 4173601"/>
              <a:gd name="connsiteY28" fmla="*/ 1626782 h 2052084"/>
              <a:gd name="connsiteX29" fmla="*/ 3987209 w 4173601"/>
              <a:gd name="connsiteY29" fmla="*/ 1648047 h 2052084"/>
              <a:gd name="connsiteX30" fmla="*/ 3934046 w 4173601"/>
              <a:gd name="connsiteY30" fmla="*/ 1711842 h 2052084"/>
              <a:gd name="connsiteX31" fmla="*/ 3912781 w 4173601"/>
              <a:gd name="connsiteY31" fmla="*/ 1775638 h 2052084"/>
              <a:gd name="connsiteX32" fmla="*/ 3902148 w 4173601"/>
              <a:gd name="connsiteY32" fmla="*/ 1807535 h 2052084"/>
              <a:gd name="connsiteX33" fmla="*/ 3891516 w 4173601"/>
              <a:gd name="connsiteY33" fmla="*/ 1839433 h 2052084"/>
              <a:gd name="connsiteX34" fmla="*/ 3880883 w 4173601"/>
              <a:gd name="connsiteY34" fmla="*/ 1956391 h 2052084"/>
              <a:gd name="connsiteX35" fmla="*/ 3859618 w 4173601"/>
              <a:gd name="connsiteY35" fmla="*/ 2030819 h 2052084"/>
              <a:gd name="connsiteX36" fmla="*/ 3891516 w 4173601"/>
              <a:gd name="connsiteY36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796362 w 4173601"/>
              <a:gd name="connsiteY9" fmla="*/ 712382 h 2052084"/>
              <a:gd name="connsiteX10" fmla="*/ 3009013 w 4173601"/>
              <a:gd name="connsiteY10" fmla="*/ 797442 h 2052084"/>
              <a:gd name="connsiteX11" fmla="*/ 3487479 w 4173601"/>
              <a:gd name="connsiteY11" fmla="*/ 978196 h 2052084"/>
              <a:gd name="connsiteX12" fmla="*/ 3498111 w 4173601"/>
              <a:gd name="connsiteY12" fmla="*/ 1010093 h 2052084"/>
              <a:gd name="connsiteX13" fmla="*/ 3530009 w 4173601"/>
              <a:gd name="connsiteY13" fmla="*/ 1020726 h 2052084"/>
              <a:gd name="connsiteX14" fmla="*/ 3572539 w 4173601"/>
              <a:gd name="connsiteY14" fmla="*/ 1052624 h 2052084"/>
              <a:gd name="connsiteX15" fmla="*/ 3636334 w 4173601"/>
              <a:gd name="connsiteY15" fmla="*/ 1073889 h 2052084"/>
              <a:gd name="connsiteX16" fmla="*/ 3806455 w 4173601"/>
              <a:gd name="connsiteY16" fmla="*/ 1095154 h 2052084"/>
              <a:gd name="connsiteX17" fmla="*/ 3870251 w 4173601"/>
              <a:gd name="connsiteY17" fmla="*/ 1116419 h 2052084"/>
              <a:gd name="connsiteX18" fmla="*/ 3902148 w 4173601"/>
              <a:gd name="connsiteY18" fmla="*/ 1127052 h 2052084"/>
              <a:gd name="connsiteX19" fmla="*/ 3944679 w 4173601"/>
              <a:gd name="connsiteY19" fmla="*/ 1137684 h 2052084"/>
              <a:gd name="connsiteX20" fmla="*/ 3976576 w 4173601"/>
              <a:gd name="connsiteY20" fmla="*/ 1158949 h 2052084"/>
              <a:gd name="connsiteX21" fmla="*/ 4082902 w 4173601"/>
              <a:gd name="connsiteY21" fmla="*/ 1190847 h 2052084"/>
              <a:gd name="connsiteX22" fmla="*/ 4114800 w 4173601"/>
              <a:gd name="connsiteY22" fmla="*/ 1222745 h 2052084"/>
              <a:gd name="connsiteX23" fmla="*/ 4125432 w 4173601"/>
              <a:gd name="connsiteY23" fmla="*/ 1254642 h 2052084"/>
              <a:gd name="connsiteX24" fmla="*/ 4136065 w 4173601"/>
              <a:gd name="connsiteY24" fmla="*/ 1382233 h 2052084"/>
              <a:gd name="connsiteX25" fmla="*/ 4093534 w 4173601"/>
              <a:gd name="connsiteY25" fmla="*/ 1541721 h 2052084"/>
              <a:gd name="connsiteX26" fmla="*/ 4061637 w 4173601"/>
              <a:gd name="connsiteY26" fmla="*/ 1562986 h 2052084"/>
              <a:gd name="connsiteX27" fmla="*/ 4019107 w 4173601"/>
              <a:gd name="connsiteY27" fmla="*/ 1626782 h 2052084"/>
              <a:gd name="connsiteX28" fmla="*/ 3987209 w 4173601"/>
              <a:gd name="connsiteY28" fmla="*/ 1648047 h 2052084"/>
              <a:gd name="connsiteX29" fmla="*/ 3934046 w 4173601"/>
              <a:gd name="connsiteY29" fmla="*/ 1711842 h 2052084"/>
              <a:gd name="connsiteX30" fmla="*/ 3912781 w 4173601"/>
              <a:gd name="connsiteY30" fmla="*/ 1775638 h 2052084"/>
              <a:gd name="connsiteX31" fmla="*/ 3902148 w 4173601"/>
              <a:gd name="connsiteY31" fmla="*/ 1807535 h 2052084"/>
              <a:gd name="connsiteX32" fmla="*/ 3891516 w 4173601"/>
              <a:gd name="connsiteY32" fmla="*/ 1839433 h 2052084"/>
              <a:gd name="connsiteX33" fmla="*/ 3880883 w 4173601"/>
              <a:gd name="connsiteY33" fmla="*/ 1956391 h 2052084"/>
              <a:gd name="connsiteX34" fmla="*/ 3859618 w 4173601"/>
              <a:gd name="connsiteY34" fmla="*/ 2030819 h 2052084"/>
              <a:gd name="connsiteX35" fmla="*/ 3891516 w 4173601"/>
              <a:gd name="connsiteY35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796362 w 4173601"/>
              <a:gd name="connsiteY9" fmla="*/ 712382 h 2052084"/>
              <a:gd name="connsiteX10" fmla="*/ 3009013 w 4173601"/>
              <a:gd name="connsiteY10" fmla="*/ 797442 h 2052084"/>
              <a:gd name="connsiteX11" fmla="*/ 3487479 w 4173601"/>
              <a:gd name="connsiteY11" fmla="*/ 978196 h 2052084"/>
              <a:gd name="connsiteX12" fmla="*/ 3498111 w 4173601"/>
              <a:gd name="connsiteY12" fmla="*/ 1010093 h 2052084"/>
              <a:gd name="connsiteX13" fmla="*/ 3544892 w 4173601"/>
              <a:gd name="connsiteY13" fmla="*/ 984979 h 2052084"/>
              <a:gd name="connsiteX14" fmla="*/ 3572539 w 4173601"/>
              <a:gd name="connsiteY14" fmla="*/ 1052624 h 2052084"/>
              <a:gd name="connsiteX15" fmla="*/ 3636334 w 4173601"/>
              <a:gd name="connsiteY15" fmla="*/ 1073889 h 2052084"/>
              <a:gd name="connsiteX16" fmla="*/ 3806455 w 4173601"/>
              <a:gd name="connsiteY16" fmla="*/ 1095154 h 2052084"/>
              <a:gd name="connsiteX17" fmla="*/ 3870251 w 4173601"/>
              <a:gd name="connsiteY17" fmla="*/ 1116419 h 2052084"/>
              <a:gd name="connsiteX18" fmla="*/ 3902148 w 4173601"/>
              <a:gd name="connsiteY18" fmla="*/ 1127052 h 2052084"/>
              <a:gd name="connsiteX19" fmla="*/ 3944679 w 4173601"/>
              <a:gd name="connsiteY19" fmla="*/ 1137684 h 2052084"/>
              <a:gd name="connsiteX20" fmla="*/ 3976576 w 4173601"/>
              <a:gd name="connsiteY20" fmla="*/ 1158949 h 2052084"/>
              <a:gd name="connsiteX21" fmla="*/ 4082902 w 4173601"/>
              <a:gd name="connsiteY21" fmla="*/ 1190847 h 2052084"/>
              <a:gd name="connsiteX22" fmla="*/ 4114800 w 4173601"/>
              <a:gd name="connsiteY22" fmla="*/ 1222745 h 2052084"/>
              <a:gd name="connsiteX23" fmla="*/ 4125432 w 4173601"/>
              <a:gd name="connsiteY23" fmla="*/ 1254642 h 2052084"/>
              <a:gd name="connsiteX24" fmla="*/ 4136065 w 4173601"/>
              <a:gd name="connsiteY24" fmla="*/ 1382233 h 2052084"/>
              <a:gd name="connsiteX25" fmla="*/ 4093534 w 4173601"/>
              <a:gd name="connsiteY25" fmla="*/ 1541721 h 2052084"/>
              <a:gd name="connsiteX26" fmla="*/ 4061637 w 4173601"/>
              <a:gd name="connsiteY26" fmla="*/ 1562986 h 2052084"/>
              <a:gd name="connsiteX27" fmla="*/ 4019107 w 4173601"/>
              <a:gd name="connsiteY27" fmla="*/ 1626782 h 2052084"/>
              <a:gd name="connsiteX28" fmla="*/ 3987209 w 4173601"/>
              <a:gd name="connsiteY28" fmla="*/ 1648047 h 2052084"/>
              <a:gd name="connsiteX29" fmla="*/ 3934046 w 4173601"/>
              <a:gd name="connsiteY29" fmla="*/ 1711842 h 2052084"/>
              <a:gd name="connsiteX30" fmla="*/ 3912781 w 4173601"/>
              <a:gd name="connsiteY30" fmla="*/ 1775638 h 2052084"/>
              <a:gd name="connsiteX31" fmla="*/ 3902148 w 4173601"/>
              <a:gd name="connsiteY31" fmla="*/ 1807535 h 2052084"/>
              <a:gd name="connsiteX32" fmla="*/ 3891516 w 4173601"/>
              <a:gd name="connsiteY32" fmla="*/ 1839433 h 2052084"/>
              <a:gd name="connsiteX33" fmla="*/ 3880883 w 4173601"/>
              <a:gd name="connsiteY33" fmla="*/ 1956391 h 2052084"/>
              <a:gd name="connsiteX34" fmla="*/ 3859618 w 4173601"/>
              <a:gd name="connsiteY34" fmla="*/ 2030819 h 2052084"/>
              <a:gd name="connsiteX35" fmla="*/ 3891516 w 4173601"/>
              <a:gd name="connsiteY35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796362 w 4173601"/>
              <a:gd name="connsiteY9" fmla="*/ 712382 h 2052084"/>
              <a:gd name="connsiteX10" fmla="*/ 3112844 w 4173601"/>
              <a:gd name="connsiteY10" fmla="*/ 768955 h 2052084"/>
              <a:gd name="connsiteX11" fmla="*/ 3487479 w 4173601"/>
              <a:gd name="connsiteY11" fmla="*/ 978196 h 2052084"/>
              <a:gd name="connsiteX12" fmla="*/ 3498111 w 4173601"/>
              <a:gd name="connsiteY12" fmla="*/ 1010093 h 2052084"/>
              <a:gd name="connsiteX13" fmla="*/ 3544892 w 4173601"/>
              <a:gd name="connsiteY13" fmla="*/ 984979 h 2052084"/>
              <a:gd name="connsiteX14" fmla="*/ 3572539 w 4173601"/>
              <a:gd name="connsiteY14" fmla="*/ 1052624 h 2052084"/>
              <a:gd name="connsiteX15" fmla="*/ 3636334 w 4173601"/>
              <a:gd name="connsiteY15" fmla="*/ 1073889 h 2052084"/>
              <a:gd name="connsiteX16" fmla="*/ 3806455 w 4173601"/>
              <a:gd name="connsiteY16" fmla="*/ 1095154 h 2052084"/>
              <a:gd name="connsiteX17" fmla="*/ 3870251 w 4173601"/>
              <a:gd name="connsiteY17" fmla="*/ 1116419 h 2052084"/>
              <a:gd name="connsiteX18" fmla="*/ 3902148 w 4173601"/>
              <a:gd name="connsiteY18" fmla="*/ 1127052 h 2052084"/>
              <a:gd name="connsiteX19" fmla="*/ 3944679 w 4173601"/>
              <a:gd name="connsiteY19" fmla="*/ 1137684 h 2052084"/>
              <a:gd name="connsiteX20" fmla="*/ 3976576 w 4173601"/>
              <a:gd name="connsiteY20" fmla="*/ 1158949 h 2052084"/>
              <a:gd name="connsiteX21" fmla="*/ 4082902 w 4173601"/>
              <a:gd name="connsiteY21" fmla="*/ 1190847 h 2052084"/>
              <a:gd name="connsiteX22" fmla="*/ 4114800 w 4173601"/>
              <a:gd name="connsiteY22" fmla="*/ 1222745 h 2052084"/>
              <a:gd name="connsiteX23" fmla="*/ 4125432 w 4173601"/>
              <a:gd name="connsiteY23" fmla="*/ 1254642 h 2052084"/>
              <a:gd name="connsiteX24" fmla="*/ 4136065 w 4173601"/>
              <a:gd name="connsiteY24" fmla="*/ 1382233 h 2052084"/>
              <a:gd name="connsiteX25" fmla="*/ 4093534 w 4173601"/>
              <a:gd name="connsiteY25" fmla="*/ 1541721 h 2052084"/>
              <a:gd name="connsiteX26" fmla="*/ 4061637 w 4173601"/>
              <a:gd name="connsiteY26" fmla="*/ 1562986 h 2052084"/>
              <a:gd name="connsiteX27" fmla="*/ 4019107 w 4173601"/>
              <a:gd name="connsiteY27" fmla="*/ 1626782 h 2052084"/>
              <a:gd name="connsiteX28" fmla="*/ 3987209 w 4173601"/>
              <a:gd name="connsiteY28" fmla="*/ 1648047 h 2052084"/>
              <a:gd name="connsiteX29" fmla="*/ 3934046 w 4173601"/>
              <a:gd name="connsiteY29" fmla="*/ 1711842 h 2052084"/>
              <a:gd name="connsiteX30" fmla="*/ 3912781 w 4173601"/>
              <a:gd name="connsiteY30" fmla="*/ 1775638 h 2052084"/>
              <a:gd name="connsiteX31" fmla="*/ 3902148 w 4173601"/>
              <a:gd name="connsiteY31" fmla="*/ 1807535 h 2052084"/>
              <a:gd name="connsiteX32" fmla="*/ 3891516 w 4173601"/>
              <a:gd name="connsiteY32" fmla="*/ 1839433 h 2052084"/>
              <a:gd name="connsiteX33" fmla="*/ 3880883 w 4173601"/>
              <a:gd name="connsiteY33" fmla="*/ 1956391 h 2052084"/>
              <a:gd name="connsiteX34" fmla="*/ 3859618 w 4173601"/>
              <a:gd name="connsiteY34" fmla="*/ 2030819 h 2052084"/>
              <a:gd name="connsiteX35" fmla="*/ 3891516 w 4173601"/>
              <a:gd name="connsiteY35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796362 w 4173601"/>
              <a:gd name="connsiteY9" fmla="*/ 712382 h 2052084"/>
              <a:gd name="connsiteX10" fmla="*/ 3112844 w 4173601"/>
              <a:gd name="connsiteY10" fmla="*/ 768955 h 2052084"/>
              <a:gd name="connsiteX11" fmla="*/ 3487479 w 4173601"/>
              <a:gd name="connsiteY11" fmla="*/ 978196 h 2052084"/>
              <a:gd name="connsiteX12" fmla="*/ 3498111 w 4173601"/>
              <a:gd name="connsiteY12" fmla="*/ 1010093 h 2052084"/>
              <a:gd name="connsiteX13" fmla="*/ 3572539 w 4173601"/>
              <a:gd name="connsiteY13" fmla="*/ 1052624 h 2052084"/>
              <a:gd name="connsiteX14" fmla="*/ 3636334 w 4173601"/>
              <a:gd name="connsiteY14" fmla="*/ 1073889 h 2052084"/>
              <a:gd name="connsiteX15" fmla="*/ 3806455 w 4173601"/>
              <a:gd name="connsiteY15" fmla="*/ 1095154 h 2052084"/>
              <a:gd name="connsiteX16" fmla="*/ 3870251 w 4173601"/>
              <a:gd name="connsiteY16" fmla="*/ 1116419 h 2052084"/>
              <a:gd name="connsiteX17" fmla="*/ 3902148 w 4173601"/>
              <a:gd name="connsiteY17" fmla="*/ 1127052 h 2052084"/>
              <a:gd name="connsiteX18" fmla="*/ 3944679 w 4173601"/>
              <a:gd name="connsiteY18" fmla="*/ 1137684 h 2052084"/>
              <a:gd name="connsiteX19" fmla="*/ 3976576 w 4173601"/>
              <a:gd name="connsiteY19" fmla="*/ 1158949 h 2052084"/>
              <a:gd name="connsiteX20" fmla="*/ 4082902 w 4173601"/>
              <a:gd name="connsiteY20" fmla="*/ 1190847 h 2052084"/>
              <a:gd name="connsiteX21" fmla="*/ 4114800 w 4173601"/>
              <a:gd name="connsiteY21" fmla="*/ 1222745 h 2052084"/>
              <a:gd name="connsiteX22" fmla="*/ 4125432 w 4173601"/>
              <a:gd name="connsiteY22" fmla="*/ 1254642 h 2052084"/>
              <a:gd name="connsiteX23" fmla="*/ 4136065 w 4173601"/>
              <a:gd name="connsiteY23" fmla="*/ 1382233 h 2052084"/>
              <a:gd name="connsiteX24" fmla="*/ 4093534 w 4173601"/>
              <a:gd name="connsiteY24" fmla="*/ 1541721 h 2052084"/>
              <a:gd name="connsiteX25" fmla="*/ 4061637 w 4173601"/>
              <a:gd name="connsiteY25" fmla="*/ 1562986 h 2052084"/>
              <a:gd name="connsiteX26" fmla="*/ 4019107 w 4173601"/>
              <a:gd name="connsiteY26" fmla="*/ 1626782 h 2052084"/>
              <a:gd name="connsiteX27" fmla="*/ 3987209 w 4173601"/>
              <a:gd name="connsiteY27" fmla="*/ 1648047 h 2052084"/>
              <a:gd name="connsiteX28" fmla="*/ 3934046 w 4173601"/>
              <a:gd name="connsiteY28" fmla="*/ 1711842 h 2052084"/>
              <a:gd name="connsiteX29" fmla="*/ 3912781 w 4173601"/>
              <a:gd name="connsiteY29" fmla="*/ 1775638 h 2052084"/>
              <a:gd name="connsiteX30" fmla="*/ 3902148 w 4173601"/>
              <a:gd name="connsiteY30" fmla="*/ 1807535 h 2052084"/>
              <a:gd name="connsiteX31" fmla="*/ 3891516 w 4173601"/>
              <a:gd name="connsiteY31" fmla="*/ 1839433 h 2052084"/>
              <a:gd name="connsiteX32" fmla="*/ 3880883 w 4173601"/>
              <a:gd name="connsiteY32" fmla="*/ 1956391 h 2052084"/>
              <a:gd name="connsiteX33" fmla="*/ 3859618 w 4173601"/>
              <a:gd name="connsiteY33" fmla="*/ 2030819 h 2052084"/>
              <a:gd name="connsiteX34" fmla="*/ 3891516 w 4173601"/>
              <a:gd name="connsiteY34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861237 w 4173601"/>
              <a:gd name="connsiteY4" fmla="*/ 233917 h 2052084"/>
              <a:gd name="connsiteX5" fmla="*/ 1169581 w 4173601"/>
              <a:gd name="connsiteY5" fmla="*/ 340242 h 2052084"/>
              <a:gd name="connsiteX6" fmla="*/ 1414130 w 4173601"/>
              <a:gd name="connsiteY6" fmla="*/ 404038 h 2052084"/>
              <a:gd name="connsiteX7" fmla="*/ 1584251 w 4173601"/>
              <a:gd name="connsiteY7" fmla="*/ 425303 h 2052084"/>
              <a:gd name="connsiteX8" fmla="*/ 2392325 w 4173601"/>
              <a:gd name="connsiteY8" fmla="*/ 606056 h 2052084"/>
              <a:gd name="connsiteX9" fmla="*/ 2796362 w 4173601"/>
              <a:gd name="connsiteY9" fmla="*/ 712382 h 2052084"/>
              <a:gd name="connsiteX10" fmla="*/ 3112844 w 4173601"/>
              <a:gd name="connsiteY10" fmla="*/ 840963 h 2052084"/>
              <a:gd name="connsiteX11" fmla="*/ 3487479 w 4173601"/>
              <a:gd name="connsiteY11" fmla="*/ 978196 h 2052084"/>
              <a:gd name="connsiteX12" fmla="*/ 3498111 w 4173601"/>
              <a:gd name="connsiteY12" fmla="*/ 1010093 h 2052084"/>
              <a:gd name="connsiteX13" fmla="*/ 3572539 w 4173601"/>
              <a:gd name="connsiteY13" fmla="*/ 1052624 h 2052084"/>
              <a:gd name="connsiteX14" fmla="*/ 3636334 w 4173601"/>
              <a:gd name="connsiteY14" fmla="*/ 1073889 h 2052084"/>
              <a:gd name="connsiteX15" fmla="*/ 3806455 w 4173601"/>
              <a:gd name="connsiteY15" fmla="*/ 1095154 h 2052084"/>
              <a:gd name="connsiteX16" fmla="*/ 3870251 w 4173601"/>
              <a:gd name="connsiteY16" fmla="*/ 1116419 h 2052084"/>
              <a:gd name="connsiteX17" fmla="*/ 3902148 w 4173601"/>
              <a:gd name="connsiteY17" fmla="*/ 1127052 h 2052084"/>
              <a:gd name="connsiteX18" fmla="*/ 3944679 w 4173601"/>
              <a:gd name="connsiteY18" fmla="*/ 1137684 h 2052084"/>
              <a:gd name="connsiteX19" fmla="*/ 3976576 w 4173601"/>
              <a:gd name="connsiteY19" fmla="*/ 1158949 h 2052084"/>
              <a:gd name="connsiteX20" fmla="*/ 4082902 w 4173601"/>
              <a:gd name="connsiteY20" fmla="*/ 1190847 h 2052084"/>
              <a:gd name="connsiteX21" fmla="*/ 4114800 w 4173601"/>
              <a:gd name="connsiteY21" fmla="*/ 1222745 h 2052084"/>
              <a:gd name="connsiteX22" fmla="*/ 4125432 w 4173601"/>
              <a:gd name="connsiteY22" fmla="*/ 1254642 h 2052084"/>
              <a:gd name="connsiteX23" fmla="*/ 4136065 w 4173601"/>
              <a:gd name="connsiteY23" fmla="*/ 1382233 h 2052084"/>
              <a:gd name="connsiteX24" fmla="*/ 4093534 w 4173601"/>
              <a:gd name="connsiteY24" fmla="*/ 1541721 h 2052084"/>
              <a:gd name="connsiteX25" fmla="*/ 4061637 w 4173601"/>
              <a:gd name="connsiteY25" fmla="*/ 1562986 h 2052084"/>
              <a:gd name="connsiteX26" fmla="*/ 4019107 w 4173601"/>
              <a:gd name="connsiteY26" fmla="*/ 1626782 h 2052084"/>
              <a:gd name="connsiteX27" fmla="*/ 3987209 w 4173601"/>
              <a:gd name="connsiteY27" fmla="*/ 1648047 h 2052084"/>
              <a:gd name="connsiteX28" fmla="*/ 3934046 w 4173601"/>
              <a:gd name="connsiteY28" fmla="*/ 1711842 h 2052084"/>
              <a:gd name="connsiteX29" fmla="*/ 3912781 w 4173601"/>
              <a:gd name="connsiteY29" fmla="*/ 1775638 h 2052084"/>
              <a:gd name="connsiteX30" fmla="*/ 3902148 w 4173601"/>
              <a:gd name="connsiteY30" fmla="*/ 1807535 h 2052084"/>
              <a:gd name="connsiteX31" fmla="*/ 3891516 w 4173601"/>
              <a:gd name="connsiteY31" fmla="*/ 1839433 h 2052084"/>
              <a:gd name="connsiteX32" fmla="*/ 3880883 w 4173601"/>
              <a:gd name="connsiteY32" fmla="*/ 1956391 h 2052084"/>
              <a:gd name="connsiteX33" fmla="*/ 3859618 w 4173601"/>
              <a:gd name="connsiteY33" fmla="*/ 2030819 h 2052084"/>
              <a:gd name="connsiteX34" fmla="*/ 3891516 w 4173601"/>
              <a:gd name="connsiteY34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1169581 w 4173601"/>
              <a:gd name="connsiteY4" fmla="*/ 340242 h 2052084"/>
              <a:gd name="connsiteX5" fmla="*/ 1414130 w 4173601"/>
              <a:gd name="connsiteY5" fmla="*/ 404038 h 2052084"/>
              <a:gd name="connsiteX6" fmla="*/ 1584251 w 4173601"/>
              <a:gd name="connsiteY6" fmla="*/ 425303 h 2052084"/>
              <a:gd name="connsiteX7" fmla="*/ 2392325 w 4173601"/>
              <a:gd name="connsiteY7" fmla="*/ 606056 h 2052084"/>
              <a:gd name="connsiteX8" fmla="*/ 2796362 w 4173601"/>
              <a:gd name="connsiteY8" fmla="*/ 712382 h 2052084"/>
              <a:gd name="connsiteX9" fmla="*/ 3112844 w 4173601"/>
              <a:gd name="connsiteY9" fmla="*/ 840963 h 2052084"/>
              <a:gd name="connsiteX10" fmla="*/ 3487479 w 4173601"/>
              <a:gd name="connsiteY10" fmla="*/ 978196 h 2052084"/>
              <a:gd name="connsiteX11" fmla="*/ 3498111 w 4173601"/>
              <a:gd name="connsiteY11" fmla="*/ 1010093 h 2052084"/>
              <a:gd name="connsiteX12" fmla="*/ 3572539 w 4173601"/>
              <a:gd name="connsiteY12" fmla="*/ 1052624 h 2052084"/>
              <a:gd name="connsiteX13" fmla="*/ 3636334 w 4173601"/>
              <a:gd name="connsiteY13" fmla="*/ 1073889 h 2052084"/>
              <a:gd name="connsiteX14" fmla="*/ 3806455 w 4173601"/>
              <a:gd name="connsiteY14" fmla="*/ 1095154 h 2052084"/>
              <a:gd name="connsiteX15" fmla="*/ 3870251 w 4173601"/>
              <a:gd name="connsiteY15" fmla="*/ 1116419 h 2052084"/>
              <a:gd name="connsiteX16" fmla="*/ 3902148 w 4173601"/>
              <a:gd name="connsiteY16" fmla="*/ 1127052 h 2052084"/>
              <a:gd name="connsiteX17" fmla="*/ 3944679 w 4173601"/>
              <a:gd name="connsiteY17" fmla="*/ 1137684 h 2052084"/>
              <a:gd name="connsiteX18" fmla="*/ 3976576 w 4173601"/>
              <a:gd name="connsiteY18" fmla="*/ 1158949 h 2052084"/>
              <a:gd name="connsiteX19" fmla="*/ 4082902 w 4173601"/>
              <a:gd name="connsiteY19" fmla="*/ 1190847 h 2052084"/>
              <a:gd name="connsiteX20" fmla="*/ 4114800 w 4173601"/>
              <a:gd name="connsiteY20" fmla="*/ 1222745 h 2052084"/>
              <a:gd name="connsiteX21" fmla="*/ 4125432 w 4173601"/>
              <a:gd name="connsiteY21" fmla="*/ 1254642 h 2052084"/>
              <a:gd name="connsiteX22" fmla="*/ 4136065 w 4173601"/>
              <a:gd name="connsiteY22" fmla="*/ 1382233 h 2052084"/>
              <a:gd name="connsiteX23" fmla="*/ 4093534 w 4173601"/>
              <a:gd name="connsiteY23" fmla="*/ 1541721 h 2052084"/>
              <a:gd name="connsiteX24" fmla="*/ 4061637 w 4173601"/>
              <a:gd name="connsiteY24" fmla="*/ 1562986 h 2052084"/>
              <a:gd name="connsiteX25" fmla="*/ 4019107 w 4173601"/>
              <a:gd name="connsiteY25" fmla="*/ 1626782 h 2052084"/>
              <a:gd name="connsiteX26" fmla="*/ 3987209 w 4173601"/>
              <a:gd name="connsiteY26" fmla="*/ 1648047 h 2052084"/>
              <a:gd name="connsiteX27" fmla="*/ 3934046 w 4173601"/>
              <a:gd name="connsiteY27" fmla="*/ 1711842 h 2052084"/>
              <a:gd name="connsiteX28" fmla="*/ 3912781 w 4173601"/>
              <a:gd name="connsiteY28" fmla="*/ 1775638 h 2052084"/>
              <a:gd name="connsiteX29" fmla="*/ 3902148 w 4173601"/>
              <a:gd name="connsiteY29" fmla="*/ 1807535 h 2052084"/>
              <a:gd name="connsiteX30" fmla="*/ 3891516 w 4173601"/>
              <a:gd name="connsiteY30" fmla="*/ 1839433 h 2052084"/>
              <a:gd name="connsiteX31" fmla="*/ 3880883 w 4173601"/>
              <a:gd name="connsiteY31" fmla="*/ 1956391 h 2052084"/>
              <a:gd name="connsiteX32" fmla="*/ 3859618 w 4173601"/>
              <a:gd name="connsiteY32" fmla="*/ 2030819 h 2052084"/>
              <a:gd name="connsiteX33" fmla="*/ 3891516 w 4173601"/>
              <a:gd name="connsiteY33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372139 w 4173601"/>
              <a:gd name="connsiteY2" fmla="*/ 106326 h 2052084"/>
              <a:gd name="connsiteX3" fmla="*/ 592564 w 4173601"/>
              <a:gd name="connsiteY3" fmla="*/ 192891 h 2052084"/>
              <a:gd name="connsiteX4" fmla="*/ 1169581 w 4173601"/>
              <a:gd name="connsiteY4" fmla="*/ 340242 h 2052084"/>
              <a:gd name="connsiteX5" fmla="*/ 1584251 w 4173601"/>
              <a:gd name="connsiteY5" fmla="*/ 425303 h 2052084"/>
              <a:gd name="connsiteX6" fmla="*/ 2392325 w 4173601"/>
              <a:gd name="connsiteY6" fmla="*/ 606056 h 2052084"/>
              <a:gd name="connsiteX7" fmla="*/ 2796362 w 4173601"/>
              <a:gd name="connsiteY7" fmla="*/ 712382 h 2052084"/>
              <a:gd name="connsiteX8" fmla="*/ 3112844 w 4173601"/>
              <a:gd name="connsiteY8" fmla="*/ 840963 h 2052084"/>
              <a:gd name="connsiteX9" fmla="*/ 3487479 w 4173601"/>
              <a:gd name="connsiteY9" fmla="*/ 978196 h 2052084"/>
              <a:gd name="connsiteX10" fmla="*/ 3498111 w 4173601"/>
              <a:gd name="connsiteY10" fmla="*/ 1010093 h 2052084"/>
              <a:gd name="connsiteX11" fmla="*/ 3572539 w 4173601"/>
              <a:gd name="connsiteY11" fmla="*/ 1052624 h 2052084"/>
              <a:gd name="connsiteX12" fmla="*/ 3636334 w 4173601"/>
              <a:gd name="connsiteY12" fmla="*/ 1073889 h 2052084"/>
              <a:gd name="connsiteX13" fmla="*/ 3806455 w 4173601"/>
              <a:gd name="connsiteY13" fmla="*/ 1095154 h 2052084"/>
              <a:gd name="connsiteX14" fmla="*/ 3870251 w 4173601"/>
              <a:gd name="connsiteY14" fmla="*/ 1116419 h 2052084"/>
              <a:gd name="connsiteX15" fmla="*/ 3902148 w 4173601"/>
              <a:gd name="connsiteY15" fmla="*/ 1127052 h 2052084"/>
              <a:gd name="connsiteX16" fmla="*/ 3944679 w 4173601"/>
              <a:gd name="connsiteY16" fmla="*/ 1137684 h 2052084"/>
              <a:gd name="connsiteX17" fmla="*/ 3976576 w 4173601"/>
              <a:gd name="connsiteY17" fmla="*/ 1158949 h 2052084"/>
              <a:gd name="connsiteX18" fmla="*/ 4082902 w 4173601"/>
              <a:gd name="connsiteY18" fmla="*/ 1190847 h 2052084"/>
              <a:gd name="connsiteX19" fmla="*/ 4114800 w 4173601"/>
              <a:gd name="connsiteY19" fmla="*/ 1222745 h 2052084"/>
              <a:gd name="connsiteX20" fmla="*/ 4125432 w 4173601"/>
              <a:gd name="connsiteY20" fmla="*/ 1254642 h 2052084"/>
              <a:gd name="connsiteX21" fmla="*/ 4136065 w 4173601"/>
              <a:gd name="connsiteY21" fmla="*/ 1382233 h 2052084"/>
              <a:gd name="connsiteX22" fmla="*/ 4093534 w 4173601"/>
              <a:gd name="connsiteY22" fmla="*/ 1541721 h 2052084"/>
              <a:gd name="connsiteX23" fmla="*/ 4061637 w 4173601"/>
              <a:gd name="connsiteY23" fmla="*/ 1562986 h 2052084"/>
              <a:gd name="connsiteX24" fmla="*/ 4019107 w 4173601"/>
              <a:gd name="connsiteY24" fmla="*/ 1626782 h 2052084"/>
              <a:gd name="connsiteX25" fmla="*/ 3987209 w 4173601"/>
              <a:gd name="connsiteY25" fmla="*/ 1648047 h 2052084"/>
              <a:gd name="connsiteX26" fmla="*/ 3934046 w 4173601"/>
              <a:gd name="connsiteY26" fmla="*/ 1711842 h 2052084"/>
              <a:gd name="connsiteX27" fmla="*/ 3912781 w 4173601"/>
              <a:gd name="connsiteY27" fmla="*/ 1775638 h 2052084"/>
              <a:gd name="connsiteX28" fmla="*/ 3902148 w 4173601"/>
              <a:gd name="connsiteY28" fmla="*/ 1807535 h 2052084"/>
              <a:gd name="connsiteX29" fmla="*/ 3891516 w 4173601"/>
              <a:gd name="connsiteY29" fmla="*/ 1839433 h 2052084"/>
              <a:gd name="connsiteX30" fmla="*/ 3880883 w 4173601"/>
              <a:gd name="connsiteY30" fmla="*/ 1956391 h 2052084"/>
              <a:gd name="connsiteX31" fmla="*/ 3859618 w 4173601"/>
              <a:gd name="connsiteY31" fmla="*/ 2030819 h 2052084"/>
              <a:gd name="connsiteX32" fmla="*/ 3891516 w 4173601"/>
              <a:gd name="connsiteY32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592564 w 4173601"/>
              <a:gd name="connsiteY2" fmla="*/ 192891 h 2052084"/>
              <a:gd name="connsiteX3" fmla="*/ 1169581 w 4173601"/>
              <a:gd name="connsiteY3" fmla="*/ 340242 h 2052084"/>
              <a:gd name="connsiteX4" fmla="*/ 1584251 w 4173601"/>
              <a:gd name="connsiteY4" fmla="*/ 425303 h 2052084"/>
              <a:gd name="connsiteX5" fmla="*/ 2392325 w 4173601"/>
              <a:gd name="connsiteY5" fmla="*/ 606056 h 2052084"/>
              <a:gd name="connsiteX6" fmla="*/ 2796362 w 4173601"/>
              <a:gd name="connsiteY6" fmla="*/ 712382 h 2052084"/>
              <a:gd name="connsiteX7" fmla="*/ 3112844 w 4173601"/>
              <a:gd name="connsiteY7" fmla="*/ 840963 h 2052084"/>
              <a:gd name="connsiteX8" fmla="*/ 3487479 w 4173601"/>
              <a:gd name="connsiteY8" fmla="*/ 978196 h 2052084"/>
              <a:gd name="connsiteX9" fmla="*/ 3498111 w 4173601"/>
              <a:gd name="connsiteY9" fmla="*/ 1010093 h 2052084"/>
              <a:gd name="connsiteX10" fmla="*/ 3572539 w 4173601"/>
              <a:gd name="connsiteY10" fmla="*/ 1052624 h 2052084"/>
              <a:gd name="connsiteX11" fmla="*/ 3636334 w 4173601"/>
              <a:gd name="connsiteY11" fmla="*/ 1073889 h 2052084"/>
              <a:gd name="connsiteX12" fmla="*/ 3806455 w 4173601"/>
              <a:gd name="connsiteY12" fmla="*/ 1095154 h 2052084"/>
              <a:gd name="connsiteX13" fmla="*/ 3870251 w 4173601"/>
              <a:gd name="connsiteY13" fmla="*/ 1116419 h 2052084"/>
              <a:gd name="connsiteX14" fmla="*/ 3902148 w 4173601"/>
              <a:gd name="connsiteY14" fmla="*/ 1127052 h 2052084"/>
              <a:gd name="connsiteX15" fmla="*/ 3944679 w 4173601"/>
              <a:gd name="connsiteY15" fmla="*/ 1137684 h 2052084"/>
              <a:gd name="connsiteX16" fmla="*/ 3976576 w 4173601"/>
              <a:gd name="connsiteY16" fmla="*/ 1158949 h 2052084"/>
              <a:gd name="connsiteX17" fmla="*/ 4082902 w 4173601"/>
              <a:gd name="connsiteY17" fmla="*/ 1190847 h 2052084"/>
              <a:gd name="connsiteX18" fmla="*/ 4114800 w 4173601"/>
              <a:gd name="connsiteY18" fmla="*/ 1222745 h 2052084"/>
              <a:gd name="connsiteX19" fmla="*/ 4125432 w 4173601"/>
              <a:gd name="connsiteY19" fmla="*/ 1254642 h 2052084"/>
              <a:gd name="connsiteX20" fmla="*/ 4136065 w 4173601"/>
              <a:gd name="connsiteY20" fmla="*/ 1382233 h 2052084"/>
              <a:gd name="connsiteX21" fmla="*/ 4093534 w 4173601"/>
              <a:gd name="connsiteY21" fmla="*/ 1541721 h 2052084"/>
              <a:gd name="connsiteX22" fmla="*/ 4061637 w 4173601"/>
              <a:gd name="connsiteY22" fmla="*/ 1562986 h 2052084"/>
              <a:gd name="connsiteX23" fmla="*/ 4019107 w 4173601"/>
              <a:gd name="connsiteY23" fmla="*/ 1626782 h 2052084"/>
              <a:gd name="connsiteX24" fmla="*/ 3987209 w 4173601"/>
              <a:gd name="connsiteY24" fmla="*/ 1648047 h 2052084"/>
              <a:gd name="connsiteX25" fmla="*/ 3934046 w 4173601"/>
              <a:gd name="connsiteY25" fmla="*/ 1711842 h 2052084"/>
              <a:gd name="connsiteX26" fmla="*/ 3912781 w 4173601"/>
              <a:gd name="connsiteY26" fmla="*/ 1775638 h 2052084"/>
              <a:gd name="connsiteX27" fmla="*/ 3902148 w 4173601"/>
              <a:gd name="connsiteY27" fmla="*/ 1807535 h 2052084"/>
              <a:gd name="connsiteX28" fmla="*/ 3891516 w 4173601"/>
              <a:gd name="connsiteY28" fmla="*/ 1839433 h 2052084"/>
              <a:gd name="connsiteX29" fmla="*/ 3880883 w 4173601"/>
              <a:gd name="connsiteY29" fmla="*/ 1956391 h 2052084"/>
              <a:gd name="connsiteX30" fmla="*/ 3859618 w 4173601"/>
              <a:gd name="connsiteY30" fmla="*/ 2030819 h 2052084"/>
              <a:gd name="connsiteX31" fmla="*/ 3891516 w 4173601"/>
              <a:gd name="connsiteY31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592564 w 4173601"/>
              <a:gd name="connsiteY2" fmla="*/ 192891 h 2052084"/>
              <a:gd name="connsiteX3" fmla="*/ 1169581 w 4173601"/>
              <a:gd name="connsiteY3" fmla="*/ 340242 h 2052084"/>
              <a:gd name="connsiteX4" fmla="*/ 1584251 w 4173601"/>
              <a:gd name="connsiteY4" fmla="*/ 425303 h 2052084"/>
              <a:gd name="connsiteX5" fmla="*/ 2392325 w 4173601"/>
              <a:gd name="connsiteY5" fmla="*/ 606056 h 2052084"/>
              <a:gd name="connsiteX6" fmla="*/ 2796362 w 4173601"/>
              <a:gd name="connsiteY6" fmla="*/ 712382 h 2052084"/>
              <a:gd name="connsiteX7" fmla="*/ 3112844 w 4173601"/>
              <a:gd name="connsiteY7" fmla="*/ 840963 h 2052084"/>
              <a:gd name="connsiteX8" fmla="*/ 3487479 w 4173601"/>
              <a:gd name="connsiteY8" fmla="*/ 978196 h 2052084"/>
              <a:gd name="connsiteX9" fmla="*/ 3572539 w 4173601"/>
              <a:gd name="connsiteY9" fmla="*/ 1052624 h 2052084"/>
              <a:gd name="connsiteX10" fmla="*/ 3636334 w 4173601"/>
              <a:gd name="connsiteY10" fmla="*/ 1073889 h 2052084"/>
              <a:gd name="connsiteX11" fmla="*/ 3806455 w 4173601"/>
              <a:gd name="connsiteY11" fmla="*/ 1095154 h 2052084"/>
              <a:gd name="connsiteX12" fmla="*/ 3870251 w 4173601"/>
              <a:gd name="connsiteY12" fmla="*/ 1116419 h 2052084"/>
              <a:gd name="connsiteX13" fmla="*/ 3902148 w 4173601"/>
              <a:gd name="connsiteY13" fmla="*/ 1127052 h 2052084"/>
              <a:gd name="connsiteX14" fmla="*/ 3944679 w 4173601"/>
              <a:gd name="connsiteY14" fmla="*/ 1137684 h 2052084"/>
              <a:gd name="connsiteX15" fmla="*/ 3976576 w 4173601"/>
              <a:gd name="connsiteY15" fmla="*/ 1158949 h 2052084"/>
              <a:gd name="connsiteX16" fmla="*/ 4082902 w 4173601"/>
              <a:gd name="connsiteY16" fmla="*/ 1190847 h 2052084"/>
              <a:gd name="connsiteX17" fmla="*/ 4114800 w 4173601"/>
              <a:gd name="connsiteY17" fmla="*/ 1222745 h 2052084"/>
              <a:gd name="connsiteX18" fmla="*/ 4125432 w 4173601"/>
              <a:gd name="connsiteY18" fmla="*/ 1254642 h 2052084"/>
              <a:gd name="connsiteX19" fmla="*/ 4136065 w 4173601"/>
              <a:gd name="connsiteY19" fmla="*/ 1382233 h 2052084"/>
              <a:gd name="connsiteX20" fmla="*/ 4093534 w 4173601"/>
              <a:gd name="connsiteY20" fmla="*/ 1541721 h 2052084"/>
              <a:gd name="connsiteX21" fmla="*/ 4061637 w 4173601"/>
              <a:gd name="connsiteY21" fmla="*/ 1562986 h 2052084"/>
              <a:gd name="connsiteX22" fmla="*/ 4019107 w 4173601"/>
              <a:gd name="connsiteY22" fmla="*/ 1626782 h 2052084"/>
              <a:gd name="connsiteX23" fmla="*/ 3987209 w 4173601"/>
              <a:gd name="connsiteY23" fmla="*/ 1648047 h 2052084"/>
              <a:gd name="connsiteX24" fmla="*/ 3934046 w 4173601"/>
              <a:gd name="connsiteY24" fmla="*/ 1711842 h 2052084"/>
              <a:gd name="connsiteX25" fmla="*/ 3912781 w 4173601"/>
              <a:gd name="connsiteY25" fmla="*/ 1775638 h 2052084"/>
              <a:gd name="connsiteX26" fmla="*/ 3902148 w 4173601"/>
              <a:gd name="connsiteY26" fmla="*/ 1807535 h 2052084"/>
              <a:gd name="connsiteX27" fmla="*/ 3891516 w 4173601"/>
              <a:gd name="connsiteY27" fmla="*/ 1839433 h 2052084"/>
              <a:gd name="connsiteX28" fmla="*/ 3880883 w 4173601"/>
              <a:gd name="connsiteY28" fmla="*/ 1956391 h 2052084"/>
              <a:gd name="connsiteX29" fmla="*/ 3859618 w 4173601"/>
              <a:gd name="connsiteY29" fmla="*/ 2030819 h 2052084"/>
              <a:gd name="connsiteX30" fmla="*/ 3891516 w 4173601"/>
              <a:gd name="connsiteY30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592564 w 4173601"/>
              <a:gd name="connsiteY2" fmla="*/ 192891 h 2052084"/>
              <a:gd name="connsiteX3" fmla="*/ 1169581 w 4173601"/>
              <a:gd name="connsiteY3" fmla="*/ 340242 h 2052084"/>
              <a:gd name="connsiteX4" fmla="*/ 1584251 w 4173601"/>
              <a:gd name="connsiteY4" fmla="*/ 425303 h 2052084"/>
              <a:gd name="connsiteX5" fmla="*/ 2392325 w 4173601"/>
              <a:gd name="connsiteY5" fmla="*/ 606056 h 2052084"/>
              <a:gd name="connsiteX6" fmla="*/ 2796362 w 4173601"/>
              <a:gd name="connsiteY6" fmla="*/ 712382 h 2052084"/>
              <a:gd name="connsiteX7" fmla="*/ 3112844 w 4173601"/>
              <a:gd name="connsiteY7" fmla="*/ 840963 h 2052084"/>
              <a:gd name="connsiteX8" fmla="*/ 3487479 w 4173601"/>
              <a:gd name="connsiteY8" fmla="*/ 978196 h 2052084"/>
              <a:gd name="connsiteX9" fmla="*/ 3572539 w 4173601"/>
              <a:gd name="connsiteY9" fmla="*/ 1052624 h 2052084"/>
              <a:gd name="connsiteX10" fmla="*/ 3688908 w 4173601"/>
              <a:gd name="connsiteY10" fmla="*/ 1056987 h 2052084"/>
              <a:gd name="connsiteX11" fmla="*/ 3806455 w 4173601"/>
              <a:gd name="connsiteY11" fmla="*/ 1095154 h 2052084"/>
              <a:gd name="connsiteX12" fmla="*/ 3870251 w 4173601"/>
              <a:gd name="connsiteY12" fmla="*/ 1116419 h 2052084"/>
              <a:gd name="connsiteX13" fmla="*/ 3902148 w 4173601"/>
              <a:gd name="connsiteY13" fmla="*/ 1127052 h 2052084"/>
              <a:gd name="connsiteX14" fmla="*/ 3944679 w 4173601"/>
              <a:gd name="connsiteY14" fmla="*/ 1137684 h 2052084"/>
              <a:gd name="connsiteX15" fmla="*/ 3976576 w 4173601"/>
              <a:gd name="connsiteY15" fmla="*/ 1158949 h 2052084"/>
              <a:gd name="connsiteX16" fmla="*/ 4082902 w 4173601"/>
              <a:gd name="connsiteY16" fmla="*/ 1190847 h 2052084"/>
              <a:gd name="connsiteX17" fmla="*/ 4114800 w 4173601"/>
              <a:gd name="connsiteY17" fmla="*/ 1222745 h 2052084"/>
              <a:gd name="connsiteX18" fmla="*/ 4125432 w 4173601"/>
              <a:gd name="connsiteY18" fmla="*/ 1254642 h 2052084"/>
              <a:gd name="connsiteX19" fmla="*/ 4136065 w 4173601"/>
              <a:gd name="connsiteY19" fmla="*/ 1382233 h 2052084"/>
              <a:gd name="connsiteX20" fmla="*/ 4093534 w 4173601"/>
              <a:gd name="connsiteY20" fmla="*/ 1541721 h 2052084"/>
              <a:gd name="connsiteX21" fmla="*/ 4061637 w 4173601"/>
              <a:gd name="connsiteY21" fmla="*/ 1562986 h 2052084"/>
              <a:gd name="connsiteX22" fmla="*/ 4019107 w 4173601"/>
              <a:gd name="connsiteY22" fmla="*/ 1626782 h 2052084"/>
              <a:gd name="connsiteX23" fmla="*/ 3987209 w 4173601"/>
              <a:gd name="connsiteY23" fmla="*/ 1648047 h 2052084"/>
              <a:gd name="connsiteX24" fmla="*/ 3934046 w 4173601"/>
              <a:gd name="connsiteY24" fmla="*/ 1711842 h 2052084"/>
              <a:gd name="connsiteX25" fmla="*/ 3912781 w 4173601"/>
              <a:gd name="connsiteY25" fmla="*/ 1775638 h 2052084"/>
              <a:gd name="connsiteX26" fmla="*/ 3902148 w 4173601"/>
              <a:gd name="connsiteY26" fmla="*/ 1807535 h 2052084"/>
              <a:gd name="connsiteX27" fmla="*/ 3891516 w 4173601"/>
              <a:gd name="connsiteY27" fmla="*/ 1839433 h 2052084"/>
              <a:gd name="connsiteX28" fmla="*/ 3880883 w 4173601"/>
              <a:gd name="connsiteY28" fmla="*/ 1956391 h 2052084"/>
              <a:gd name="connsiteX29" fmla="*/ 3859618 w 4173601"/>
              <a:gd name="connsiteY29" fmla="*/ 2030819 h 2052084"/>
              <a:gd name="connsiteX30" fmla="*/ 3891516 w 4173601"/>
              <a:gd name="connsiteY30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592564 w 4173601"/>
              <a:gd name="connsiteY2" fmla="*/ 192891 h 2052084"/>
              <a:gd name="connsiteX3" fmla="*/ 1169581 w 4173601"/>
              <a:gd name="connsiteY3" fmla="*/ 340242 h 2052084"/>
              <a:gd name="connsiteX4" fmla="*/ 1584251 w 4173601"/>
              <a:gd name="connsiteY4" fmla="*/ 425303 h 2052084"/>
              <a:gd name="connsiteX5" fmla="*/ 2392325 w 4173601"/>
              <a:gd name="connsiteY5" fmla="*/ 606056 h 2052084"/>
              <a:gd name="connsiteX6" fmla="*/ 2796362 w 4173601"/>
              <a:gd name="connsiteY6" fmla="*/ 712382 h 2052084"/>
              <a:gd name="connsiteX7" fmla="*/ 3112844 w 4173601"/>
              <a:gd name="connsiteY7" fmla="*/ 840963 h 2052084"/>
              <a:gd name="connsiteX8" fmla="*/ 3487479 w 4173601"/>
              <a:gd name="connsiteY8" fmla="*/ 978196 h 2052084"/>
              <a:gd name="connsiteX9" fmla="*/ 3616900 w 4173601"/>
              <a:gd name="connsiteY9" fmla="*/ 1056987 h 2052084"/>
              <a:gd name="connsiteX10" fmla="*/ 3688908 w 4173601"/>
              <a:gd name="connsiteY10" fmla="*/ 1056987 h 2052084"/>
              <a:gd name="connsiteX11" fmla="*/ 3806455 w 4173601"/>
              <a:gd name="connsiteY11" fmla="*/ 1095154 h 2052084"/>
              <a:gd name="connsiteX12" fmla="*/ 3870251 w 4173601"/>
              <a:gd name="connsiteY12" fmla="*/ 1116419 h 2052084"/>
              <a:gd name="connsiteX13" fmla="*/ 3902148 w 4173601"/>
              <a:gd name="connsiteY13" fmla="*/ 1127052 h 2052084"/>
              <a:gd name="connsiteX14" fmla="*/ 3944679 w 4173601"/>
              <a:gd name="connsiteY14" fmla="*/ 1137684 h 2052084"/>
              <a:gd name="connsiteX15" fmla="*/ 3976576 w 4173601"/>
              <a:gd name="connsiteY15" fmla="*/ 1158949 h 2052084"/>
              <a:gd name="connsiteX16" fmla="*/ 4082902 w 4173601"/>
              <a:gd name="connsiteY16" fmla="*/ 1190847 h 2052084"/>
              <a:gd name="connsiteX17" fmla="*/ 4114800 w 4173601"/>
              <a:gd name="connsiteY17" fmla="*/ 1222745 h 2052084"/>
              <a:gd name="connsiteX18" fmla="*/ 4125432 w 4173601"/>
              <a:gd name="connsiteY18" fmla="*/ 1254642 h 2052084"/>
              <a:gd name="connsiteX19" fmla="*/ 4136065 w 4173601"/>
              <a:gd name="connsiteY19" fmla="*/ 1382233 h 2052084"/>
              <a:gd name="connsiteX20" fmla="*/ 4093534 w 4173601"/>
              <a:gd name="connsiteY20" fmla="*/ 1541721 h 2052084"/>
              <a:gd name="connsiteX21" fmla="*/ 4061637 w 4173601"/>
              <a:gd name="connsiteY21" fmla="*/ 1562986 h 2052084"/>
              <a:gd name="connsiteX22" fmla="*/ 4019107 w 4173601"/>
              <a:gd name="connsiteY22" fmla="*/ 1626782 h 2052084"/>
              <a:gd name="connsiteX23" fmla="*/ 3987209 w 4173601"/>
              <a:gd name="connsiteY23" fmla="*/ 1648047 h 2052084"/>
              <a:gd name="connsiteX24" fmla="*/ 3934046 w 4173601"/>
              <a:gd name="connsiteY24" fmla="*/ 1711842 h 2052084"/>
              <a:gd name="connsiteX25" fmla="*/ 3912781 w 4173601"/>
              <a:gd name="connsiteY25" fmla="*/ 1775638 h 2052084"/>
              <a:gd name="connsiteX26" fmla="*/ 3902148 w 4173601"/>
              <a:gd name="connsiteY26" fmla="*/ 1807535 h 2052084"/>
              <a:gd name="connsiteX27" fmla="*/ 3891516 w 4173601"/>
              <a:gd name="connsiteY27" fmla="*/ 1839433 h 2052084"/>
              <a:gd name="connsiteX28" fmla="*/ 3880883 w 4173601"/>
              <a:gd name="connsiteY28" fmla="*/ 1956391 h 2052084"/>
              <a:gd name="connsiteX29" fmla="*/ 3859618 w 4173601"/>
              <a:gd name="connsiteY29" fmla="*/ 2030819 h 2052084"/>
              <a:gd name="connsiteX30" fmla="*/ 3891516 w 4173601"/>
              <a:gd name="connsiteY30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592564 w 4173601"/>
              <a:gd name="connsiteY2" fmla="*/ 192891 h 2052084"/>
              <a:gd name="connsiteX3" fmla="*/ 1169581 w 4173601"/>
              <a:gd name="connsiteY3" fmla="*/ 340242 h 2052084"/>
              <a:gd name="connsiteX4" fmla="*/ 1584251 w 4173601"/>
              <a:gd name="connsiteY4" fmla="*/ 425303 h 2052084"/>
              <a:gd name="connsiteX5" fmla="*/ 2392325 w 4173601"/>
              <a:gd name="connsiteY5" fmla="*/ 606056 h 2052084"/>
              <a:gd name="connsiteX6" fmla="*/ 2796362 w 4173601"/>
              <a:gd name="connsiteY6" fmla="*/ 712382 h 2052084"/>
              <a:gd name="connsiteX7" fmla="*/ 3112844 w 4173601"/>
              <a:gd name="connsiteY7" fmla="*/ 840963 h 2052084"/>
              <a:gd name="connsiteX8" fmla="*/ 3487479 w 4173601"/>
              <a:gd name="connsiteY8" fmla="*/ 978196 h 2052084"/>
              <a:gd name="connsiteX9" fmla="*/ 3616900 w 4173601"/>
              <a:gd name="connsiteY9" fmla="*/ 1056987 h 2052084"/>
              <a:gd name="connsiteX10" fmla="*/ 3806455 w 4173601"/>
              <a:gd name="connsiteY10" fmla="*/ 1095154 h 2052084"/>
              <a:gd name="connsiteX11" fmla="*/ 3870251 w 4173601"/>
              <a:gd name="connsiteY11" fmla="*/ 1116419 h 2052084"/>
              <a:gd name="connsiteX12" fmla="*/ 3902148 w 4173601"/>
              <a:gd name="connsiteY12" fmla="*/ 1127052 h 2052084"/>
              <a:gd name="connsiteX13" fmla="*/ 3944679 w 4173601"/>
              <a:gd name="connsiteY13" fmla="*/ 1137684 h 2052084"/>
              <a:gd name="connsiteX14" fmla="*/ 3976576 w 4173601"/>
              <a:gd name="connsiteY14" fmla="*/ 1158949 h 2052084"/>
              <a:gd name="connsiteX15" fmla="*/ 4082902 w 4173601"/>
              <a:gd name="connsiteY15" fmla="*/ 1190847 h 2052084"/>
              <a:gd name="connsiteX16" fmla="*/ 4114800 w 4173601"/>
              <a:gd name="connsiteY16" fmla="*/ 1222745 h 2052084"/>
              <a:gd name="connsiteX17" fmla="*/ 4125432 w 4173601"/>
              <a:gd name="connsiteY17" fmla="*/ 1254642 h 2052084"/>
              <a:gd name="connsiteX18" fmla="*/ 4136065 w 4173601"/>
              <a:gd name="connsiteY18" fmla="*/ 1382233 h 2052084"/>
              <a:gd name="connsiteX19" fmla="*/ 4093534 w 4173601"/>
              <a:gd name="connsiteY19" fmla="*/ 1541721 h 2052084"/>
              <a:gd name="connsiteX20" fmla="*/ 4061637 w 4173601"/>
              <a:gd name="connsiteY20" fmla="*/ 1562986 h 2052084"/>
              <a:gd name="connsiteX21" fmla="*/ 4019107 w 4173601"/>
              <a:gd name="connsiteY21" fmla="*/ 1626782 h 2052084"/>
              <a:gd name="connsiteX22" fmla="*/ 3987209 w 4173601"/>
              <a:gd name="connsiteY22" fmla="*/ 1648047 h 2052084"/>
              <a:gd name="connsiteX23" fmla="*/ 3934046 w 4173601"/>
              <a:gd name="connsiteY23" fmla="*/ 1711842 h 2052084"/>
              <a:gd name="connsiteX24" fmla="*/ 3912781 w 4173601"/>
              <a:gd name="connsiteY24" fmla="*/ 1775638 h 2052084"/>
              <a:gd name="connsiteX25" fmla="*/ 3902148 w 4173601"/>
              <a:gd name="connsiteY25" fmla="*/ 1807535 h 2052084"/>
              <a:gd name="connsiteX26" fmla="*/ 3891516 w 4173601"/>
              <a:gd name="connsiteY26" fmla="*/ 1839433 h 2052084"/>
              <a:gd name="connsiteX27" fmla="*/ 3880883 w 4173601"/>
              <a:gd name="connsiteY27" fmla="*/ 1956391 h 2052084"/>
              <a:gd name="connsiteX28" fmla="*/ 3859618 w 4173601"/>
              <a:gd name="connsiteY28" fmla="*/ 2030819 h 2052084"/>
              <a:gd name="connsiteX29" fmla="*/ 3891516 w 4173601"/>
              <a:gd name="connsiteY29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592564 w 4173601"/>
              <a:gd name="connsiteY2" fmla="*/ 192891 h 2052084"/>
              <a:gd name="connsiteX3" fmla="*/ 1169581 w 4173601"/>
              <a:gd name="connsiteY3" fmla="*/ 340242 h 2052084"/>
              <a:gd name="connsiteX4" fmla="*/ 1584251 w 4173601"/>
              <a:gd name="connsiteY4" fmla="*/ 425303 h 2052084"/>
              <a:gd name="connsiteX5" fmla="*/ 2392325 w 4173601"/>
              <a:gd name="connsiteY5" fmla="*/ 606056 h 2052084"/>
              <a:gd name="connsiteX6" fmla="*/ 2796362 w 4173601"/>
              <a:gd name="connsiteY6" fmla="*/ 712382 h 2052084"/>
              <a:gd name="connsiteX7" fmla="*/ 3112844 w 4173601"/>
              <a:gd name="connsiteY7" fmla="*/ 840963 h 2052084"/>
              <a:gd name="connsiteX8" fmla="*/ 3487479 w 4173601"/>
              <a:gd name="connsiteY8" fmla="*/ 978196 h 2052084"/>
              <a:gd name="connsiteX9" fmla="*/ 3616900 w 4173601"/>
              <a:gd name="connsiteY9" fmla="*/ 1056987 h 2052084"/>
              <a:gd name="connsiteX10" fmla="*/ 3806455 w 4173601"/>
              <a:gd name="connsiteY10" fmla="*/ 1095154 h 2052084"/>
              <a:gd name="connsiteX11" fmla="*/ 3870251 w 4173601"/>
              <a:gd name="connsiteY11" fmla="*/ 1116419 h 2052084"/>
              <a:gd name="connsiteX12" fmla="*/ 3944679 w 4173601"/>
              <a:gd name="connsiteY12" fmla="*/ 1137684 h 2052084"/>
              <a:gd name="connsiteX13" fmla="*/ 3976576 w 4173601"/>
              <a:gd name="connsiteY13" fmla="*/ 1158949 h 2052084"/>
              <a:gd name="connsiteX14" fmla="*/ 4082902 w 4173601"/>
              <a:gd name="connsiteY14" fmla="*/ 1190847 h 2052084"/>
              <a:gd name="connsiteX15" fmla="*/ 4114800 w 4173601"/>
              <a:gd name="connsiteY15" fmla="*/ 1222745 h 2052084"/>
              <a:gd name="connsiteX16" fmla="*/ 4125432 w 4173601"/>
              <a:gd name="connsiteY16" fmla="*/ 1254642 h 2052084"/>
              <a:gd name="connsiteX17" fmla="*/ 4136065 w 4173601"/>
              <a:gd name="connsiteY17" fmla="*/ 1382233 h 2052084"/>
              <a:gd name="connsiteX18" fmla="*/ 4093534 w 4173601"/>
              <a:gd name="connsiteY18" fmla="*/ 1541721 h 2052084"/>
              <a:gd name="connsiteX19" fmla="*/ 4061637 w 4173601"/>
              <a:gd name="connsiteY19" fmla="*/ 1562986 h 2052084"/>
              <a:gd name="connsiteX20" fmla="*/ 4019107 w 4173601"/>
              <a:gd name="connsiteY20" fmla="*/ 1626782 h 2052084"/>
              <a:gd name="connsiteX21" fmla="*/ 3987209 w 4173601"/>
              <a:gd name="connsiteY21" fmla="*/ 1648047 h 2052084"/>
              <a:gd name="connsiteX22" fmla="*/ 3934046 w 4173601"/>
              <a:gd name="connsiteY22" fmla="*/ 1711842 h 2052084"/>
              <a:gd name="connsiteX23" fmla="*/ 3912781 w 4173601"/>
              <a:gd name="connsiteY23" fmla="*/ 1775638 h 2052084"/>
              <a:gd name="connsiteX24" fmla="*/ 3902148 w 4173601"/>
              <a:gd name="connsiteY24" fmla="*/ 1807535 h 2052084"/>
              <a:gd name="connsiteX25" fmla="*/ 3891516 w 4173601"/>
              <a:gd name="connsiteY25" fmla="*/ 1839433 h 2052084"/>
              <a:gd name="connsiteX26" fmla="*/ 3880883 w 4173601"/>
              <a:gd name="connsiteY26" fmla="*/ 1956391 h 2052084"/>
              <a:gd name="connsiteX27" fmla="*/ 3859618 w 4173601"/>
              <a:gd name="connsiteY27" fmla="*/ 2030819 h 2052084"/>
              <a:gd name="connsiteX28" fmla="*/ 3891516 w 4173601"/>
              <a:gd name="connsiteY28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592564 w 4173601"/>
              <a:gd name="connsiteY2" fmla="*/ 192891 h 2052084"/>
              <a:gd name="connsiteX3" fmla="*/ 1169581 w 4173601"/>
              <a:gd name="connsiteY3" fmla="*/ 340242 h 2052084"/>
              <a:gd name="connsiteX4" fmla="*/ 1584251 w 4173601"/>
              <a:gd name="connsiteY4" fmla="*/ 425303 h 2052084"/>
              <a:gd name="connsiteX5" fmla="*/ 2392325 w 4173601"/>
              <a:gd name="connsiteY5" fmla="*/ 606056 h 2052084"/>
              <a:gd name="connsiteX6" fmla="*/ 2796362 w 4173601"/>
              <a:gd name="connsiteY6" fmla="*/ 712382 h 2052084"/>
              <a:gd name="connsiteX7" fmla="*/ 3112844 w 4173601"/>
              <a:gd name="connsiteY7" fmla="*/ 840963 h 2052084"/>
              <a:gd name="connsiteX8" fmla="*/ 3487479 w 4173601"/>
              <a:gd name="connsiteY8" fmla="*/ 978196 h 2052084"/>
              <a:gd name="connsiteX9" fmla="*/ 3616900 w 4173601"/>
              <a:gd name="connsiteY9" fmla="*/ 1056987 h 2052084"/>
              <a:gd name="connsiteX10" fmla="*/ 3806455 w 4173601"/>
              <a:gd name="connsiteY10" fmla="*/ 1095154 h 2052084"/>
              <a:gd name="connsiteX11" fmla="*/ 3870251 w 4173601"/>
              <a:gd name="connsiteY11" fmla="*/ 1116419 h 2052084"/>
              <a:gd name="connsiteX12" fmla="*/ 3944679 w 4173601"/>
              <a:gd name="connsiteY12" fmla="*/ 1137684 h 2052084"/>
              <a:gd name="connsiteX13" fmla="*/ 4082902 w 4173601"/>
              <a:gd name="connsiteY13" fmla="*/ 1190847 h 2052084"/>
              <a:gd name="connsiteX14" fmla="*/ 4114800 w 4173601"/>
              <a:gd name="connsiteY14" fmla="*/ 1222745 h 2052084"/>
              <a:gd name="connsiteX15" fmla="*/ 4125432 w 4173601"/>
              <a:gd name="connsiteY15" fmla="*/ 1254642 h 2052084"/>
              <a:gd name="connsiteX16" fmla="*/ 4136065 w 4173601"/>
              <a:gd name="connsiteY16" fmla="*/ 1382233 h 2052084"/>
              <a:gd name="connsiteX17" fmla="*/ 4093534 w 4173601"/>
              <a:gd name="connsiteY17" fmla="*/ 1541721 h 2052084"/>
              <a:gd name="connsiteX18" fmla="*/ 4061637 w 4173601"/>
              <a:gd name="connsiteY18" fmla="*/ 1562986 h 2052084"/>
              <a:gd name="connsiteX19" fmla="*/ 4019107 w 4173601"/>
              <a:gd name="connsiteY19" fmla="*/ 1626782 h 2052084"/>
              <a:gd name="connsiteX20" fmla="*/ 3987209 w 4173601"/>
              <a:gd name="connsiteY20" fmla="*/ 1648047 h 2052084"/>
              <a:gd name="connsiteX21" fmla="*/ 3934046 w 4173601"/>
              <a:gd name="connsiteY21" fmla="*/ 1711842 h 2052084"/>
              <a:gd name="connsiteX22" fmla="*/ 3912781 w 4173601"/>
              <a:gd name="connsiteY22" fmla="*/ 1775638 h 2052084"/>
              <a:gd name="connsiteX23" fmla="*/ 3902148 w 4173601"/>
              <a:gd name="connsiteY23" fmla="*/ 1807535 h 2052084"/>
              <a:gd name="connsiteX24" fmla="*/ 3891516 w 4173601"/>
              <a:gd name="connsiteY24" fmla="*/ 1839433 h 2052084"/>
              <a:gd name="connsiteX25" fmla="*/ 3880883 w 4173601"/>
              <a:gd name="connsiteY25" fmla="*/ 1956391 h 2052084"/>
              <a:gd name="connsiteX26" fmla="*/ 3859618 w 4173601"/>
              <a:gd name="connsiteY26" fmla="*/ 2030819 h 2052084"/>
              <a:gd name="connsiteX27" fmla="*/ 3891516 w 4173601"/>
              <a:gd name="connsiteY27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592564 w 4173601"/>
              <a:gd name="connsiteY2" fmla="*/ 192891 h 2052084"/>
              <a:gd name="connsiteX3" fmla="*/ 1169581 w 4173601"/>
              <a:gd name="connsiteY3" fmla="*/ 340242 h 2052084"/>
              <a:gd name="connsiteX4" fmla="*/ 1584251 w 4173601"/>
              <a:gd name="connsiteY4" fmla="*/ 425303 h 2052084"/>
              <a:gd name="connsiteX5" fmla="*/ 2392325 w 4173601"/>
              <a:gd name="connsiteY5" fmla="*/ 606056 h 2052084"/>
              <a:gd name="connsiteX6" fmla="*/ 2796362 w 4173601"/>
              <a:gd name="connsiteY6" fmla="*/ 712382 h 2052084"/>
              <a:gd name="connsiteX7" fmla="*/ 3112844 w 4173601"/>
              <a:gd name="connsiteY7" fmla="*/ 840963 h 2052084"/>
              <a:gd name="connsiteX8" fmla="*/ 3487479 w 4173601"/>
              <a:gd name="connsiteY8" fmla="*/ 978196 h 2052084"/>
              <a:gd name="connsiteX9" fmla="*/ 3616900 w 4173601"/>
              <a:gd name="connsiteY9" fmla="*/ 1056987 h 2052084"/>
              <a:gd name="connsiteX10" fmla="*/ 3806455 w 4173601"/>
              <a:gd name="connsiteY10" fmla="*/ 1095154 h 2052084"/>
              <a:gd name="connsiteX11" fmla="*/ 3870251 w 4173601"/>
              <a:gd name="connsiteY11" fmla="*/ 1116419 h 2052084"/>
              <a:gd name="connsiteX12" fmla="*/ 3944679 w 4173601"/>
              <a:gd name="connsiteY12" fmla="*/ 1137684 h 2052084"/>
              <a:gd name="connsiteX13" fmla="*/ 4082902 w 4173601"/>
              <a:gd name="connsiteY13" fmla="*/ 1190847 h 2052084"/>
              <a:gd name="connsiteX14" fmla="*/ 4114800 w 4173601"/>
              <a:gd name="connsiteY14" fmla="*/ 1222745 h 2052084"/>
              <a:gd name="connsiteX15" fmla="*/ 4136065 w 4173601"/>
              <a:gd name="connsiteY15" fmla="*/ 1382233 h 2052084"/>
              <a:gd name="connsiteX16" fmla="*/ 4093534 w 4173601"/>
              <a:gd name="connsiteY16" fmla="*/ 1541721 h 2052084"/>
              <a:gd name="connsiteX17" fmla="*/ 4061637 w 4173601"/>
              <a:gd name="connsiteY17" fmla="*/ 1562986 h 2052084"/>
              <a:gd name="connsiteX18" fmla="*/ 4019107 w 4173601"/>
              <a:gd name="connsiteY18" fmla="*/ 1626782 h 2052084"/>
              <a:gd name="connsiteX19" fmla="*/ 3987209 w 4173601"/>
              <a:gd name="connsiteY19" fmla="*/ 1648047 h 2052084"/>
              <a:gd name="connsiteX20" fmla="*/ 3934046 w 4173601"/>
              <a:gd name="connsiteY20" fmla="*/ 1711842 h 2052084"/>
              <a:gd name="connsiteX21" fmla="*/ 3912781 w 4173601"/>
              <a:gd name="connsiteY21" fmla="*/ 1775638 h 2052084"/>
              <a:gd name="connsiteX22" fmla="*/ 3902148 w 4173601"/>
              <a:gd name="connsiteY22" fmla="*/ 1807535 h 2052084"/>
              <a:gd name="connsiteX23" fmla="*/ 3891516 w 4173601"/>
              <a:gd name="connsiteY23" fmla="*/ 1839433 h 2052084"/>
              <a:gd name="connsiteX24" fmla="*/ 3880883 w 4173601"/>
              <a:gd name="connsiteY24" fmla="*/ 1956391 h 2052084"/>
              <a:gd name="connsiteX25" fmla="*/ 3859618 w 4173601"/>
              <a:gd name="connsiteY25" fmla="*/ 2030819 h 2052084"/>
              <a:gd name="connsiteX26" fmla="*/ 3891516 w 4173601"/>
              <a:gd name="connsiteY26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592564 w 4173601"/>
              <a:gd name="connsiteY2" fmla="*/ 192891 h 2052084"/>
              <a:gd name="connsiteX3" fmla="*/ 1169581 w 4173601"/>
              <a:gd name="connsiteY3" fmla="*/ 340242 h 2052084"/>
              <a:gd name="connsiteX4" fmla="*/ 1584251 w 4173601"/>
              <a:gd name="connsiteY4" fmla="*/ 425303 h 2052084"/>
              <a:gd name="connsiteX5" fmla="*/ 2392325 w 4173601"/>
              <a:gd name="connsiteY5" fmla="*/ 606056 h 2052084"/>
              <a:gd name="connsiteX6" fmla="*/ 2796362 w 4173601"/>
              <a:gd name="connsiteY6" fmla="*/ 712382 h 2052084"/>
              <a:gd name="connsiteX7" fmla="*/ 3112844 w 4173601"/>
              <a:gd name="connsiteY7" fmla="*/ 840963 h 2052084"/>
              <a:gd name="connsiteX8" fmla="*/ 3487479 w 4173601"/>
              <a:gd name="connsiteY8" fmla="*/ 978196 h 2052084"/>
              <a:gd name="connsiteX9" fmla="*/ 3616900 w 4173601"/>
              <a:gd name="connsiteY9" fmla="*/ 1056987 h 2052084"/>
              <a:gd name="connsiteX10" fmla="*/ 3806455 w 4173601"/>
              <a:gd name="connsiteY10" fmla="*/ 1095154 h 2052084"/>
              <a:gd name="connsiteX11" fmla="*/ 3870251 w 4173601"/>
              <a:gd name="connsiteY11" fmla="*/ 1116419 h 2052084"/>
              <a:gd name="connsiteX12" fmla="*/ 3944679 w 4173601"/>
              <a:gd name="connsiteY12" fmla="*/ 1137684 h 2052084"/>
              <a:gd name="connsiteX13" fmla="*/ 4082902 w 4173601"/>
              <a:gd name="connsiteY13" fmla="*/ 1190847 h 2052084"/>
              <a:gd name="connsiteX14" fmla="*/ 4136065 w 4173601"/>
              <a:gd name="connsiteY14" fmla="*/ 1382233 h 2052084"/>
              <a:gd name="connsiteX15" fmla="*/ 4093534 w 4173601"/>
              <a:gd name="connsiteY15" fmla="*/ 1541721 h 2052084"/>
              <a:gd name="connsiteX16" fmla="*/ 4061637 w 4173601"/>
              <a:gd name="connsiteY16" fmla="*/ 1562986 h 2052084"/>
              <a:gd name="connsiteX17" fmla="*/ 4019107 w 4173601"/>
              <a:gd name="connsiteY17" fmla="*/ 1626782 h 2052084"/>
              <a:gd name="connsiteX18" fmla="*/ 3987209 w 4173601"/>
              <a:gd name="connsiteY18" fmla="*/ 1648047 h 2052084"/>
              <a:gd name="connsiteX19" fmla="*/ 3934046 w 4173601"/>
              <a:gd name="connsiteY19" fmla="*/ 1711842 h 2052084"/>
              <a:gd name="connsiteX20" fmla="*/ 3912781 w 4173601"/>
              <a:gd name="connsiteY20" fmla="*/ 1775638 h 2052084"/>
              <a:gd name="connsiteX21" fmla="*/ 3902148 w 4173601"/>
              <a:gd name="connsiteY21" fmla="*/ 1807535 h 2052084"/>
              <a:gd name="connsiteX22" fmla="*/ 3891516 w 4173601"/>
              <a:gd name="connsiteY22" fmla="*/ 1839433 h 2052084"/>
              <a:gd name="connsiteX23" fmla="*/ 3880883 w 4173601"/>
              <a:gd name="connsiteY23" fmla="*/ 1956391 h 2052084"/>
              <a:gd name="connsiteX24" fmla="*/ 3859618 w 4173601"/>
              <a:gd name="connsiteY24" fmla="*/ 2030819 h 2052084"/>
              <a:gd name="connsiteX25" fmla="*/ 3891516 w 4173601"/>
              <a:gd name="connsiteY25" fmla="*/ 2052084 h 2052084"/>
              <a:gd name="connsiteX0" fmla="*/ 0 w 4173601"/>
              <a:gd name="connsiteY0" fmla="*/ 0 h 2052084"/>
              <a:gd name="connsiteX1" fmla="*/ 276446 w 4173601"/>
              <a:gd name="connsiteY1" fmla="*/ 85061 h 2052084"/>
              <a:gd name="connsiteX2" fmla="*/ 592564 w 4173601"/>
              <a:gd name="connsiteY2" fmla="*/ 192891 h 2052084"/>
              <a:gd name="connsiteX3" fmla="*/ 1169581 w 4173601"/>
              <a:gd name="connsiteY3" fmla="*/ 340242 h 2052084"/>
              <a:gd name="connsiteX4" fmla="*/ 1584251 w 4173601"/>
              <a:gd name="connsiteY4" fmla="*/ 425303 h 2052084"/>
              <a:gd name="connsiteX5" fmla="*/ 2392325 w 4173601"/>
              <a:gd name="connsiteY5" fmla="*/ 606056 h 2052084"/>
              <a:gd name="connsiteX6" fmla="*/ 2796362 w 4173601"/>
              <a:gd name="connsiteY6" fmla="*/ 712382 h 2052084"/>
              <a:gd name="connsiteX7" fmla="*/ 3112844 w 4173601"/>
              <a:gd name="connsiteY7" fmla="*/ 840963 h 2052084"/>
              <a:gd name="connsiteX8" fmla="*/ 3487479 w 4173601"/>
              <a:gd name="connsiteY8" fmla="*/ 978196 h 2052084"/>
              <a:gd name="connsiteX9" fmla="*/ 3616900 w 4173601"/>
              <a:gd name="connsiteY9" fmla="*/ 1056987 h 2052084"/>
              <a:gd name="connsiteX10" fmla="*/ 3806455 w 4173601"/>
              <a:gd name="connsiteY10" fmla="*/ 1095154 h 2052084"/>
              <a:gd name="connsiteX11" fmla="*/ 3870251 w 4173601"/>
              <a:gd name="connsiteY11" fmla="*/ 1116419 h 2052084"/>
              <a:gd name="connsiteX12" fmla="*/ 3944679 w 4173601"/>
              <a:gd name="connsiteY12" fmla="*/ 1137684 h 2052084"/>
              <a:gd name="connsiteX13" fmla="*/ 4082902 w 4173601"/>
              <a:gd name="connsiteY13" fmla="*/ 1190847 h 2052084"/>
              <a:gd name="connsiteX14" fmla="*/ 4136065 w 4173601"/>
              <a:gd name="connsiteY14" fmla="*/ 1382233 h 2052084"/>
              <a:gd name="connsiteX15" fmla="*/ 4093534 w 4173601"/>
              <a:gd name="connsiteY15" fmla="*/ 1541721 h 2052084"/>
              <a:gd name="connsiteX16" fmla="*/ 4048948 w 4173601"/>
              <a:gd name="connsiteY16" fmla="*/ 1633051 h 2052084"/>
              <a:gd name="connsiteX17" fmla="*/ 4019107 w 4173601"/>
              <a:gd name="connsiteY17" fmla="*/ 1626782 h 2052084"/>
              <a:gd name="connsiteX18" fmla="*/ 3987209 w 4173601"/>
              <a:gd name="connsiteY18" fmla="*/ 1648047 h 2052084"/>
              <a:gd name="connsiteX19" fmla="*/ 3934046 w 4173601"/>
              <a:gd name="connsiteY19" fmla="*/ 1711842 h 2052084"/>
              <a:gd name="connsiteX20" fmla="*/ 3912781 w 4173601"/>
              <a:gd name="connsiteY20" fmla="*/ 1775638 h 2052084"/>
              <a:gd name="connsiteX21" fmla="*/ 3902148 w 4173601"/>
              <a:gd name="connsiteY21" fmla="*/ 1807535 h 2052084"/>
              <a:gd name="connsiteX22" fmla="*/ 3891516 w 4173601"/>
              <a:gd name="connsiteY22" fmla="*/ 1839433 h 2052084"/>
              <a:gd name="connsiteX23" fmla="*/ 3880883 w 4173601"/>
              <a:gd name="connsiteY23" fmla="*/ 1956391 h 2052084"/>
              <a:gd name="connsiteX24" fmla="*/ 3859618 w 4173601"/>
              <a:gd name="connsiteY24" fmla="*/ 2030819 h 2052084"/>
              <a:gd name="connsiteX25" fmla="*/ 3891516 w 4173601"/>
              <a:gd name="connsiteY25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4048948 w 4136065"/>
              <a:gd name="connsiteY15" fmla="*/ 1561043 h 2052084"/>
              <a:gd name="connsiteX16" fmla="*/ 4048948 w 4136065"/>
              <a:gd name="connsiteY16" fmla="*/ 1633051 h 2052084"/>
              <a:gd name="connsiteX17" fmla="*/ 4019107 w 4136065"/>
              <a:gd name="connsiteY17" fmla="*/ 1626782 h 2052084"/>
              <a:gd name="connsiteX18" fmla="*/ 3987209 w 4136065"/>
              <a:gd name="connsiteY18" fmla="*/ 1648047 h 2052084"/>
              <a:gd name="connsiteX19" fmla="*/ 3934046 w 4136065"/>
              <a:gd name="connsiteY19" fmla="*/ 1711842 h 2052084"/>
              <a:gd name="connsiteX20" fmla="*/ 3912781 w 4136065"/>
              <a:gd name="connsiteY20" fmla="*/ 1775638 h 2052084"/>
              <a:gd name="connsiteX21" fmla="*/ 3902148 w 4136065"/>
              <a:gd name="connsiteY21" fmla="*/ 1807535 h 2052084"/>
              <a:gd name="connsiteX22" fmla="*/ 3891516 w 4136065"/>
              <a:gd name="connsiteY22" fmla="*/ 1839433 h 2052084"/>
              <a:gd name="connsiteX23" fmla="*/ 3880883 w 4136065"/>
              <a:gd name="connsiteY23" fmla="*/ 1956391 h 2052084"/>
              <a:gd name="connsiteX24" fmla="*/ 3859618 w 4136065"/>
              <a:gd name="connsiteY24" fmla="*/ 2030819 h 2052084"/>
              <a:gd name="connsiteX25" fmla="*/ 3891516 w 4136065"/>
              <a:gd name="connsiteY25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4048948 w 4136065"/>
              <a:gd name="connsiteY15" fmla="*/ 1633051 h 2052084"/>
              <a:gd name="connsiteX16" fmla="*/ 4019107 w 4136065"/>
              <a:gd name="connsiteY16" fmla="*/ 1626782 h 2052084"/>
              <a:gd name="connsiteX17" fmla="*/ 3987209 w 4136065"/>
              <a:gd name="connsiteY17" fmla="*/ 1648047 h 2052084"/>
              <a:gd name="connsiteX18" fmla="*/ 3934046 w 4136065"/>
              <a:gd name="connsiteY18" fmla="*/ 1711842 h 2052084"/>
              <a:gd name="connsiteX19" fmla="*/ 3912781 w 4136065"/>
              <a:gd name="connsiteY19" fmla="*/ 1775638 h 2052084"/>
              <a:gd name="connsiteX20" fmla="*/ 3902148 w 4136065"/>
              <a:gd name="connsiteY20" fmla="*/ 1807535 h 2052084"/>
              <a:gd name="connsiteX21" fmla="*/ 3891516 w 4136065"/>
              <a:gd name="connsiteY21" fmla="*/ 1839433 h 2052084"/>
              <a:gd name="connsiteX22" fmla="*/ 3880883 w 4136065"/>
              <a:gd name="connsiteY22" fmla="*/ 1956391 h 2052084"/>
              <a:gd name="connsiteX23" fmla="*/ 3859618 w 4136065"/>
              <a:gd name="connsiteY23" fmla="*/ 2030819 h 2052084"/>
              <a:gd name="connsiteX24" fmla="*/ 3891516 w 4136065"/>
              <a:gd name="connsiteY24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4048948 w 4136065"/>
              <a:gd name="connsiteY15" fmla="*/ 1633051 h 2052084"/>
              <a:gd name="connsiteX16" fmla="*/ 4048948 w 4136065"/>
              <a:gd name="connsiteY16" fmla="*/ 1633051 h 2052084"/>
              <a:gd name="connsiteX17" fmla="*/ 3987209 w 4136065"/>
              <a:gd name="connsiteY17" fmla="*/ 1648047 h 2052084"/>
              <a:gd name="connsiteX18" fmla="*/ 3934046 w 4136065"/>
              <a:gd name="connsiteY18" fmla="*/ 1711842 h 2052084"/>
              <a:gd name="connsiteX19" fmla="*/ 3912781 w 4136065"/>
              <a:gd name="connsiteY19" fmla="*/ 1775638 h 2052084"/>
              <a:gd name="connsiteX20" fmla="*/ 3902148 w 4136065"/>
              <a:gd name="connsiteY20" fmla="*/ 1807535 h 2052084"/>
              <a:gd name="connsiteX21" fmla="*/ 3891516 w 4136065"/>
              <a:gd name="connsiteY21" fmla="*/ 1839433 h 2052084"/>
              <a:gd name="connsiteX22" fmla="*/ 3880883 w 4136065"/>
              <a:gd name="connsiteY22" fmla="*/ 1956391 h 2052084"/>
              <a:gd name="connsiteX23" fmla="*/ 3859618 w 4136065"/>
              <a:gd name="connsiteY23" fmla="*/ 2030819 h 2052084"/>
              <a:gd name="connsiteX24" fmla="*/ 3891516 w 4136065"/>
              <a:gd name="connsiteY24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4048948 w 4136065"/>
              <a:gd name="connsiteY15" fmla="*/ 1633051 h 2052084"/>
              <a:gd name="connsiteX16" fmla="*/ 3987209 w 4136065"/>
              <a:gd name="connsiteY16" fmla="*/ 1648047 h 2052084"/>
              <a:gd name="connsiteX17" fmla="*/ 3934046 w 4136065"/>
              <a:gd name="connsiteY17" fmla="*/ 1711842 h 2052084"/>
              <a:gd name="connsiteX18" fmla="*/ 3912781 w 4136065"/>
              <a:gd name="connsiteY18" fmla="*/ 1775638 h 2052084"/>
              <a:gd name="connsiteX19" fmla="*/ 3902148 w 4136065"/>
              <a:gd name="connsiteY19" fmla="*/ 1807535 h 2052084"/>
              <a:gd name="connsiteX20" fmla="*/ 3891516 w 4136065"/>
              <a:gd name="connsiteY20" fmla="*/ 1839433 h 2052084"/>
              <a:gd name="connsiteX21" fmla="*/ 3880883 w 4136065"/>
              <a:gd name="connsiteY21" fmla="*/ 1956391 h 2052084"/>
              <a:gd name="connsiteX22" fmla="*/ 3859618 w 4136065"/>
              <a:gd name="connsiteY22" fmla="*/ 2030819 h 2052084"/>
              <a:gd name="connsiteX23" fmla="*/ 3891516 w 4136065"/>
              <a:gd name="connsiteY23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4048948 w 4136065"/>
              <a:gd name="connsiteY15" fmla="*/ 1633051 h 2052084"/>
              <a:gd name="connsiteX16" fmla="*/ 3987209 w 4136065"/>
              <a:gd name="connsiteY16" fmla="*/ 1648047 h 2052084"/>
              <a:gd name="connsiteX17" fmla="*/ 3934046 w 4136065"/>
              <a:gd name="connsiteY17" fmla="*/ 1711842 h 2052084"/>
              <a:gd name="connsiteX18" fmla="*/ 3912781 w 4136065"/>
              <a:gd name="connsiteY18" fmla="*/ 1775638 h 2052084"/>
              <a:gd name="connsiteX19" fmla="*/ 3902148 w 4136065"/>
              <a:gd name="connsiteY19" fmla="*/ 1807535 h 2052084"/>
              <a:gd name="connsiteX20" fmla="*/ 3891516 w 4136065"/>
              <a:gd name="connsiteY20" fmla="*/ 1839433 h 2052084"/>
              <a:gd name="connsiteX21" fmla="*/ 3880883 w 4136065"/>
              <a:gd name="connsiteY21" fmla="*/ 1956391 h 2052084"/>
              <a:gd name="connsiteX22" fmla="*/ 3859618 w 4136065"/>
              <a:gd name="connsiteY22" fmla="*/ 2030819 h 2052084"/>
              <a:gd name="connsiteX23" fmla="*/ 3891516 w 4136065"/>
              <a:gd name="connsiteY23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3987209 w 4136065"/>
              <a:gd name="connsiteY15" fmla="*/ 1648047 h 2052084"/>
              <a:gd name="connsiteX16" fmla="*/ 3934046 w 4136065"/>
              <a:gd name="connsiteY16" fmla="*/ 1711842 h 2052084"/>
              <a:gd name="connsiteX17" fmla="*/ 3912781 w 4136065"/>
              <a:gd name="connsiteY17" fmla="*/ 1775638 h 2052084"/>
              <a:gd name="connsiteX18" fmla="*/ 3902148 w 4136065"/>
              <a:gd name="connsiteY18" fmla="*/ 1807535 h 2052084"/>
              <a:gd name="connsiteX19" fmla="*/ 3891516 w 4136065"/>
              <a:gd name="connsiteY19" fmla="*/ 1839433 h 2052084"/>
              <a:gd name="connsiteX20" fmla="*/ 3880883 w 4136065"/>
              <a:gd name="connsiteY20" fmla="*/ 1956391 h 2052084"/>
              <a:gd name="connsiteX21" fmla="*/ 3859618 w 4136065"/>
              <a:gd name="connsiteY21" fmla="*/ 2030819 h 2052084"/>
              <a:gd name="connsiteX22" fmla="*/ 3891516 w 4136065"/>
              <a:gd name="connsiteY22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3934046 w 4136065"/>
              <a:gd name="connsiteY15" fmla="*/ 1711842 h 2052084"/>
              <a:gd name="connsiteX16" fmla="*/ 3912781 w 4136065"/>
              <a:gd name="connsiteY16" fmla="*/ 1775638 h 2052084"/>
              <a:gd name="connsiteX17" fmla="*/ 3902148 w 4136065"/>
              <a:gd name="connsiteY17" fmla="*/ 1807535 h 2052084"/>
              <a:gd name="connsiteX18" fmla="*/ 3891516 w 4136065"/>
              <a:gd name="connsiteY18" fmla="*/ 1839433 h 2052084"/>
              <a:gd name="connsiteX19" fmla="*/ 3880883 w 4136065"/>
              <a:gd name="connsiteY19" fmla="*/ 1956391 h 2052084"/>
              <a:gd name="connsiteX20" fmla="*/ 3859618 w 4136065"/>
              <a:gd name="connsiteY20" fmla="*/ 2030819 h 2052084"/>
              <a:gd name="connsiteX21" fmla="*/ 3891516 w 4136065"/>
              <a:gd name="connsiteY21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3912781 w 4136065"/>
              <a:gd name="connsiteY15" fmla="*/ 1775638 h 2052084"/>
              <a:gd name="connsiteX16" fmla="*/ 3902148 w 4136065"/>
              <a:gd name="connsiteY16" fmla="*/ 1807535 h 2052084"/>
              <a:gd name="connsiteX17" fmla="*/ 3891516 w 4136065"/>
              <a:gd name="connsiteY17" fmla="*/ 1839433 h 2052084"/>
              <a:gd name="connsiteX18" fmla="*/ 3880883 w 4136065"/>
              <a:gd name="connsiteY18" fmla="*/ 1956391 h 2052084"/>
              <a:gd name="connsiteX19" fmla="*/ 3859618 w 4136065"/>
              <a:gd name="connsiteY19" fmla="*/ 2030819 h 2052084"/>
              <a:gd name="connsiteX20" fmla="*/ 3891516 w 4136065"/>
              <a:gd name="connsiteY20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3912781 w 4136065"/>
              <a:gd name="connsiteY15" fmla="*/ 1775638 h 2052084"/>
              <a:gd name="connsiteX16" fmla="*/ 3904932 w 4136065"/>
              <a:gd name="connsiteY16" fmla="*/ 1777067 h 2052084"/>
              <a:gd name="connsiteX17" fmla="*/ 3891516 w 4136065"/>
              <a:gd name="connsiteY17" fmla="*/ 1839433 h 2052084"/>
              <a:gd name="connsiteX18" fmla="*/ 3880883 w 4136065"/>
              <a:gd name="connsiteY18" fmla="*/ 1956391 h 2052084"/>
              <a:gd name="connsiteX19" fmla="*/ 3859618 w 4136065"/>
              <a:gd name="connsiteY19" fmla="*/ 2030819 h 2052084"/>
              <a:gd name="connsiteX20" fmla="*/ 3891516 w 4136065"/>
              <a:gd name="connsiteY20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3912781 w 4136065"/>
              <a:gd name="connsiteY15" fmla="*/ 1775638 h 2052084"/>
              <a:gd name="connsiteX16" fmla="*/ 3891516 w 4136065"/>
              <a:gd name="connsiteY16" fmla="*/ 1839433 h 2052084"/>
              <a:gd name="connsiteX17" fmla="*/ 3880883 w 4136065"/>
              <a:gd name="connsiteY17" fmla="*/ 1956391 h 2052084"/>
              <a:gd name="connsiteX18" fmla="*/ 3859618 w 4136065"/>
              <a:gd name="connsiteY18" fmla="*/ 2030819 h 2052084"/>
              <a:gd name="connsiteX19" fmla="*/ 3891516 w 4136065"/>
              <a:gd name="connsiteY19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3912781 w 4136065"/>
              <a:gd name="connsiteY15" fmla="*/ 1775638 h 2052084"/>
              <a:gd name="connsiteX16" fmla="*/ 3832924 w 4136065"/>
              <a:gd name="connsiteY16" fmla="*/ 1849075 h 2052084"/>
              <a:gd name="connsiteX17" fmla="*/ 3880883 w 4136065"/>
              <a:gd name="connsiteY17" fmla="*/ 1956391 h 2052084"/>
              <a:gd name="connsiteX18" fmla="*/ 3859618 w 4136065"/>
              <a:gd name="connsiteY18" fmla="*/ 2030819 h 2052084"/>
              <a:gd name="connsiteX19" fmla="*/ 3891516 w 4136065"/>
              <a:gd name="connsiteY19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3912781 w 4136065"/>
              <a:gd name="connsiteY15" fmla="*/ 1775638 h 2052084"/>
              <a:gd name="connsiteX16" fmla="*/ 3832924 w 4136065"/>
              <a:gd name="connsiteY16" fmla="*/ 1849075 h 2052084"/>
              <a:gd name="connsiteX17" fmla="*/ 3880883 w 4136065"/>
              <a:gd name="connsiteY17" fmla="*/ 1956391 h 2052084"/>
              <a:gd name="connsiteX18" fmla="*/ 3859618 w 4136065"/>
              <a:gd name="connsiteY18" fmla="*/ 2030819 h 2052084"/>
              <a:gd name="connsiteX19" fmla="*/ 3891516 w 4136065"/>
              <a:gd name="connsiteY19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3912781 w 4136065"/>
              <a:gd name="connsiteY15" fmla="*/ 1775638 h 2052084"/>
              <a:gd name="connsiteX16" fmla="*/ 3832924 w 4136065"/>
              <a:gd name="connsiteY16" fmla="*/ 1849075 h 2052084"/>
              <a:gd name="connsiteX17" fmla="*/ 3880883 w 4136065"/>
              <a:gd name="connsiteY17" fmla="*/ 1956391 h 2052084"/>
              <a:gd name="connsiteX18" fmla="*/ 3859618 w 4136065"/>
              <a:gd name="connsiteY18" fmla="*/ 2030819 h 2052084"/>
              <a:gd name="connsiteX19" fmla="*/ 3891516 w 4136065"/>
              <a:gd name="connsiteY19" fmla="*/ 2052084 h 2052084"/>
              <a:gd name="connsiteX0" fmla="*/ 0 w 4136065"/>
              <a:gd name="connsiteY0" fmla="*/ 0 h 2052084"/>
              <a:gd name="connsiteX1" fmla="*/ 276446 w 4136065"/>
              <a:gd name="connsiteY1" fmla="*/ 85061 h 2052084"/>
              <a:gd name="connsiteX2" fmla="*/ 592564 w 4136065"/>
              <a:gd name="connsiteY2" fmla="*/ 192891 h 2052084"/>
              <a:gd name="connsiteX3" fmla="*/ 1169581 w 4136065"/>
              <a:gd name="connsiteY3" fmla="*/ 340242 h 2052084"/>
              <a:gd name="connsiteX4" fmla="*/ 1584251 w 4136065"/>
              <a:gd name="connsiteY4" fmla="*/ 425303 h 2052084"/>
              <a:gd name="connsiteX5" fmla="*/ 2392325 w 4136065"/>
              <a:gd name="connsiteY5" fmla="*/ 606056 h 2052084"/>
              <a:gd name="connsiteX6" fmla="*/ 2796362 w 4136065"/>
              <a:gd name="connsiteY6" fmla="*/ 712382 h 2052084"/>
              <a:gd name="connsiteX7" fmla="*/ 3112844 w 4136065"/>
              <a:gd name="connsiteY7" fmla="*/ 840963 h 2052084"/>
              <a:gd name="connsiteX8" fmla="*/ 3487479 w 4136065"/>
              <a:gd name="connsiteY8" fmla="*/ 978196 h 2052084"/>
              <a:gd name="connsiteX9" fmla="*/ 3616900 w 4136065"/>
              <a:gd name="connsiteY9" fmla="*/ 1056987 h 2052084"/>
              <a:gd name="connsiteX10" fmla="*/ 3806455 w 4136065"/>
              <a:gd name="connsiteY10" fmla="*/ 1095154 h 2052084"/>
              <a:gd name="connsiteX11" fmla="*/ 3870251 w 4136065"/>
              <a:gd name="connsiteY11" fmla="*/ 1116419 h 2052084"/>
              <a:gd name="connsiteX12" fmla="*/ 3944679 w 4136065"/>
              <a:gd name="connsiteY12" fmla="*/ 1137684 h 2052084"/>
              <a:gd name="connsiteX13" fmla="*/ 4082902 w 4136065"/>
              <a:gd name="connsiteY13" fmla="*/ 1190847 h 2052084"/>
              <a:gd name="connsiteX14" fmla="*/ 4136065 w 4136065"/>
              <a:gd name="connsiteY14" fmla="*/ 1382233 h 2052084"/>
              <a:gd name="connsiteX15" fmla="*/ 3912781 w 4136065"/>
              <a:gd name="connsiteY15" fmla="*/ 1775638 h 2052084"/>
              <a:gd name="connsiteX16" fmla="*/ 3832924 w 4136065"/>
              <a:gd name="connsiteY16" fmla="*/ 1849075 h 2052084"/>
              <a:gd name="connsiteX17" fmla="*/ 3859618 w 4136065"/>
              <a:gd name="connsiteY17" fmla="*/ 2030819 h 2052084"/>
              <a:gd name="connsiteX18" fmla="*/ 3891516 w 4136065"/>
              <a:gd name="connsiteY18" fmla="*/ 2052084 h 2052084"/>
              <a:gd name="connsiteX0" fmla="*/ 0 w 4136065"/>
              <a:gd name="connsiteY0" fmla="*/ 0 h 2030819"/>
              <a:gd name="connsiteX1" fmla="*/ 276446 w 4136065"/>
              <a:gd name="connsiteY1" fmla="*/ 85061 h 2030819"/>
              <a:gd name="connsiteX2" fmla="*/ 592564 w 4136065"/>
              <a:gd name="connsiteY2" fmla="*/ 192891 h 2030819"/>
              <a:gd name="connsiteX3" fmla="*/ 1169581 w 4136065"/>
              <a:gd name="connsiteY3" fmla="*/ 340242 h 2030819"/>
              <a:gd name="connsiteX4" fmla="*/ 1584251 w 4136065"/>
              <a:gd name="connsiteY4" fmla="*/ 425303 h 2030819"/>
              <a:gd name="connsiteX5" fmla="*/ 2392325 w 4136065"/>
              <a:gd name="connsiteY5" fmla="*/ 606056 h 2030819"/>
              <a:gd name="connsiteX6" fmla="*/ 2796362 w 4136065"/>
              <a:gd name="connsiteY6" fmla="*/ 712382 h 2030819"/>
              <a:gd name="connsiteX7" fmla="*/ 3112844 w 4136065"/>
              <a:gd name="connsiteY7" fmla="*/ 840963 h 2030819"/>
              <a:gd name="connsiteX8" fmla="*/ 3487479 w 4136065"/>
              <a:gd name="connsiteY8" fmla="*/ 978196 h 2030819"/>
              <a:gd name="connsiteX9" fmla="*/ 3616900 w 4136065"/>
              <a:gd name="connsiteY9" fmla="*/ 1056987 h 2030819"/>
              <a:gd name="connsiteX10" fmla="*/ 3806455 w 4136065"/>
              <a:gd name="connsiteY10" fmla="*/ 1095154 h 2030819"/>
              <a:gd name="connsiteX11" fmla="*/ 3870251 w 4136065"/>
              <a:gd name="connsiteY11" fmla="*/ 1116419 h 2030819"/>
              <a:gd name="connsiteX12" fmla="*/ 3944679 w 4136065"/>
              <a:gd name="connsiteY12" fmla="*/ 1137684 h 2030819"/>
              <a:gd name="connsiteX13" fmla="*/ 4082902 w 4136065"/>
              <a:gd name="connsiteY13" fmla="*/ 1190847 h 2030819"/>
              <a:gd name="connsiteX14" fmla="*/ 4136065 w 4136065"/>
              <a:gd name="connsiteY14" fmla="*/ 1382233 h 2030819"/>
              <a:gd name="connsiteX15" fmla="*/ 3912781 w 4136065"/>
              <a:gd name="connsiteY15" fmla="*/ 1775638 h 2030819"/>
              <a:gd name="connsiteX16" fmla="*/ 3832924 w 4136065"/>
              <a:gd name="connsiteY16" fmla="*/ 1849075 h 2030819"/>
              <a:gd name="connsiteX17" fmla="*/ 3859618 w 4136065"/>
              <a:gd name="connsiteY17" fmla="*/ 2030819 h 2030819"/>
              <a:gd name="connsiteX0" fmla="*/ 0 w 4136065"/>
              <a:gd name="connsiteY0" fmla="*/ 0 h 2030819"/>
              <a:gd name="connsiteX1" fmla="*/ 276446 w 4136065"/>
              <a:gd name="connsiteY1" fmla="*/ 85061 h 2030819"/>
              <a:gd name="connsiteX2" fmla="*/ 592564 w 4136065"/>
              <a:gd name="connsiteY2" fmla="*/ 192891 h 2030819"/>
              <a:gd name="connsiteX3" fmla="*/ 1169581 w 4136065"/>
              <a:gd name="connsiteY3" fmla="*/ 340242 h 2030819"/>
              <a:gd name="connsiteX4" fmla="*/ 1584251 w 4136065"/>
              <a:gd name="connsiteY4" fmla="*/ 425303 h 2030819"/>
              <a:gd name="connsiteX5" fmla="*/ 2392325 w 4136065"/>
              <a:gd name="connsiteY5" fmla="*/ 606056 h 2030819"/>
              <a:gd name="connsiteX6" fmla="*/ 2796362 w 4136065"/>
              <a:gd name="connsiteY6" fmla="*/ 712382 h 2030819"/>
              <a:gd name="connsiteX7" fmla="*/ 3112844 w 4136065"/>
              <a:gd name="connsiteY7" fmla="*/ 840963 h 2030819"/>
              <a:gd name="connsiteX8" fmla="*/ 3487479 w 4136065"/>
              <a:gd name="connsiteY8" fmla="*/ 978196 h 2030819"/>
              <a:gd name="connsiteX9" fmla="*/ 3616900 w 4136065"/>
              <a:gd name="connsiteY9" fmla="*/ 1056987 h 2030819"/>
              <a:gd name="connsiteX10" fmla="*/ 3806455 w 4136065"/>
              <a:gd name="connsiteY10" fmla="*/ 1095154 h 2030819"/>
              <a:gd name="connsiteX11" fmla="*/ 3870251 w 4136065"/>
              <a:gd name="connsiteY11" fmla="*/ 1116419 h 2030819"/>
              <a:gd name="connsiteX12" fmla="*/ 3944679 w 4136065"/>
              <a:gd name="connsiteY12" fmla="*/ 1137684 h 2030819"/>
              <a:gd name="connsiteX13" fmla="*/ 4082902 w 4136065"/>
              <a:gd name="connsiteY13" fmla="*/ 1190847 h 2030819"/>
              <a:gd name="connsiteX14" fmla="*/ 4136065 w 4136065"/>
              <a:gd name="connsiteY14" fmla="*/ 1382233 h 2030819"/>
              <a:gd name="connsiteX15" fmla="*/ 3912781 w 4136065"/>
              <a:gd name="connsiteY15" fmla="*/ 1775638 h 2030819"/>
              <a:gd name="connsiteX16" fmla="*/ 3904932 w 4136065"/>
              <a:gd name="connsiteY16" fmla="*/ 1849076 h 2030819"/>
              <a:gd name="connsiteX17" fmla="*/ 3859618 w 4136065"/>
              <a:gd name="connsiteY17" fmla="*/ 2030819 h 2030819"/>
              <a:gd name="connsiteX0" fmla="*/ 0 w 4136065"/>
              <a:gd name="connsiteY0" fmla="*/ 0 h 2030819"/>
              <a:gd name="connsiteX1" fmla="*/ 276446 w 4136065"/>
              <a:gd name="connsiteY1" fmla="*/ 85061 h 2030819"/>
              <a:gd name="connsiteX2" fmla="*/ 592564 w 4136065"/>
              <a:gd name="connsiteY2" fmla="*/ 192891 h 2030819"/>
              <a:gd name="connsiteX3" fmla="*/ 1169581 w 4136065"/>
              <a:gd name="connsiteY3" fmla="*/ 340242 h 2030819"/>
              <a:gd name="connsiteX4" fmla="*/ 1584251 w 4136065"/>
              <a:gd name="connsiteY4" fmla="*/ 425303 h 2030819"/>
              <a:gd name="connsiteX5" fmla="*/ 2392325 w 4136065"/>
              <a:gd name="connsiteY5" fmla="*/ 606056 h 2030819"/>
              <a:gd name="connsiteX6" fmla="*/ 2796362 w 4136065"/>
              <a:gd name="connsiteY6" fmla="*/ 712382 h 2030819"/>
              <a:gd name="connsiteX7" fmla="*/ 3112844 w 4136065"/>
              <a:gd name="connsiteY7" fmla="*/ 840963 h 2030819"/>
              <a:gd name="connsiteX8" fmla="*/ 3487479 w 4136065"/>
              <a:gd name="connsiteY8" fmla="*/ 978196 h 2030819"/>
              <a:gd name="connsiteX9" fmla="*/ 3616900 w 4136065"/>
              <a:gd name="connsiteY9" fmla="*/ 1056987 h 2030819"/>
              <a:gd name="connsiteX10" fmla="*/ 3806455 w 4136065"/>
              <a:gd name="connsiteY10" fmla="*/ 1095154 h 2030819"/>
              <a:gd name="connsiteX11" fmla="*/ 3870251 w 4136065"/>
              <a:gd name="connsiteY11" fmla="*/ 1116419 h 2030819"/>
              <a:gd name="connsiteX12" fmla="*/ 3944679 w 4136065"/>
              <a:gd name="connsiteY12" fmla="*/ 1137684 h 2030819"/>
              <a:gd name="connsiteX13" fmla="*/ 4082902 w 4136065"/>
              <a:gd name="connsiteY13" fmla="*/ 1190847 h 2030819"/>
              <a:gd name="connsiteX14" fmla="*/ 4136065 w 4136065"/>
              <a:gd name="connsiteY14" fmla="*/ 1382233 h 2030819"/>
              <a:gd name="connsiteX15" fmla="*/ 3912781 w 4136065"/>
              <a:gd name="connsiteY15" fmla="*/ 1775638 h 2030819"/>
              <a:gd name="connsiteX16" fmla="*/ 3832924 w 4136065"/>
              <a:gd name="connsiteY16" fmla="*/ 1921084 h 2030819"/>
              <a:gd name="connsiteX17" fmla="*/ 3859618 w 4136065"/>
              <a:gd name="connsiteY17" fmla="*/ 2030819 h 2030819"/>
              <a:gd name="connsiteX0" fmla="*/ 0 w 4136065"/>
              <a:gd name="connsiteY0" fmla="*/ 0 h 2030819"/>
              <a:gd name="connsiteX1" fmla="*/ 276446 w 4136065"/>
              <a:gd name="connsiteY1" fmla="*/ 85061 h 2030819"/>
              <a:gd name="connsiteX2" fmla="*/ 592564 w 4136065"/>
              <a:gd name="connsiteY2" fmla="*/ 192891 h 2030819"/>
              <a:gd name="connsiteX3" fmla="*/ 1169581 w 4136065"/>
              <a:gd name="connsiteY3" fmla="*/ 340242 h 2030819"/>
              <a:gd name="connsiteX4" fmla="*/ 1584251 w 4136065"/>
              <a:gd name="connsiteY4" fmla="*/ 425303 h 2030819"/>
              <a:gd name="connsiteX5" fmla="*/ 2392325 w 4136065"/>
              <a:gd name="connsiteY5" fmla="*/ 606056 h 2030819"/>
              <a:gd name="connsiteX6" fmla="*/ 2796362 w 4136065"/>
              <a:gd name="connsiteY6" fmla="*/ 712382 h 2030819"/>
              <a:gd name="connsiteX7" fmla="*/ 3112844 w 4136065"/>
              <a:gd name="connsiteY7" fmla="*/ 840963 h 2030819"/>
              <a:gd name="connsiteX8" fmla="*/ 3487479 w 4136065"/>
              <a:gd name="connsiteY8" fmla="*/ 978196 h 2030819"/>
              <a:gd name="connsiteX9" fmla="*/ 3616900 w 4136065"/>
              <a:gd name="connsiteY9" fmla="*/ 1056987 h 2030819"/>
              <a:gd name="connsiteX10" fmla="*/ 3806455 w 4136065"/>
              <a:gd name="connsiteY10" fmla="*/ 1095154 h 2030819"/>
              <a:gd name="connsiteX11" fmla="*/ 3870251 w 4136065"/>
              <a:gd name="connsiteY11" fmla="*/ 1116419 h 2030819"/>
              <a:gd name="connsiteX12" fmla="*/ 3944679 w 4136065"/>
              <a:gd name="connsiteY12" fmla="*/ 1137684 h 2030819"/>
              <a:gd name="connsiteX13" fmla="*/ 4082902 w 4136065"/>
              <a:gd name="connsiteY13" fmla="*/ 1190847 h 2030819"/>
              <a:gd name="connsiteX14" fmla="*/ 4136065 w 4136065"/>
              <a:gd name="connsiteY14" fmla="*/ 1382233 h 2030819"/>
              <a:gd name="connsiteX15" fmla="*/ 4051004 w 4136065"/>
              <a:gd name="connsiteY15" fmla="*/ 1562987 h 2030819"/>
              <a:gd name="connsiteX16" fmla="*/ 3912781 w 4136065"/>
              <a:gd name="connsiteY16" fmla="*/ 1775638 h 2030819"/>
              <a:gd name="connsiteX17" fmla="*/ 3832924 w 4136065"/>
              <a:gd name="connsiteY17" fmla="*/ 1921084 h 2030819"/>
              <a:gd name="connsiteX18" fmla="*/ 3859618 w 4136065"/>
              <a:gd name="connsiteY18" fmla="*/ 2030819 h 2030819"/>
              <a:gd name="connsiteX0" fmla="*/ 0 w 4136065"/>
              <a:gd name="connsiteY0" fmla="*/ 0 h 2030819"/>
              <a:gd name="connsiteX1" fmla="*/ 276446 w 4136065"/>
              <a:gd name="connsiteY1" fmla="*/ 85061 h 2030819"/>
              <a:gd name="connsiteX2" fmla="*/ 592564 w 4136065"/>
              <a:gd name="connsiteY2" fmla="*/ 192891 h 2030819"/>
              <a:gd name="connsiteX3" fmla="*/ 1169581 w 4136065"/>
              <a:gd name="connsiteY3" fmla="*/ 340242 h 2030819"/>
              <a:gd name="connsiteX4" fmla="*/ 1584251 w 4136065"/>
              <a:gd name="connsiteY4" fmla="*/ 425303 h 2030819"/>
              <a:gd name="connsiteX5" fmla="*/ 2392325 w 4136065"/>
              <a:gd name="connsiteY5" fmla="*/ 606056 h 2030819"/>
              <a:gd name="connsiteX6" fmla="*/ 2796362 w 4136065"/>
              <a:gd name="connsiteY6" fmla="*/ 712382 h 2030819"/>
              <a:gd name="connsiteX7" fmla="*/ 3112844 w 4136065"/>
              <a:gd name="connsiteY7" fmla="*/ 840963 h 2030819"/>
              <a:gd name="connsiteX8" fmla="*/ 3487479 w 4136065"/>
              <a:gd name="connsiteY8" fmla="*/ 978196 h 2030819"/>
              <a:gd name="connsiteX9" fmla="*/ 3616900 w 4136065"/>
              <a:gd name="connsiteY9" fmla="*/ 1056987 h 2030819"/>
              <a:gd name="connsiteX10" fmla="*/ 3806455 w 4136065"/>
              <a:gd name="connsiteY10" fmla="*/ 1095154 h 2030819"/>
              <a:gd name="connsiteX11" fmla="*/ 3870251 w 4136065"/>
              <a:gd name="connsiteY11" fmla="*/ 1116419 h 2030819"/>
              <a:gd name="connsiteX12" fmla="*/ 3944679 w 4136065"/>
              <a:gd name="connsiteY12" fmla="*/ 1137684 h 2030819"/>
              <a:gd name="connsiteX13" fmla="*/ 4082902 w 4136065"/>
              <a:gd name="connsiteY13" fmla="*/ 1190847 h 2030819"/>
              <a:gd name="connsiteX14" fmla="*/ 4136065 w 4136065"/>
              <a:gd name="connsiteY14" fmla="*/ 1382233 h 2030819"/>
              <a:gd name="connsiteX15" fmla="*/ 4048948 w 4136065"/>
              <a:gd name="connsiteY15" fmla="*/ 1561044 h 2030819"/>
              <a:gd name="connsiteX16" fmla="*/ 3912781 w 4136065"/>
              <a:gd name="connsiteY16" fmla="*/ 1775638 h 2030819"/>
              <a:gd name="connsiteX17" fmla="*/ 3832924 w 4136065"/>
              <a:gd name="connsiteY17" fmla="*/ 1921084 h 2030819"/>
              <a:gd name="connsiteX18" fmla="*/ 3859618 w 4136065"/>
              <a:gd name="connsiteY18" fmla="*/ 2030819 h 2030819"/>
              <a:gd name="connsiteX0" fmla="*/ 0 w 4136065"/>
              <a:gd name="connsiteY0" fmla="*/ 0 h 2065100"/>
              <a:gd name="connsiteX1" fmla="*/ 276446 w 4136065"/>
              <a:gd name="connsiteY1" fmla="*/ 85061 h 2065100"/>
              <a:gd name="connsiteX2" fmla="*/ 592564 w 4136065"/>
              <a:gd name="connsiteY2" fmla="*/ 192891 h 2065100"/>
              <a:gd name="connsiteX3" fmla="*/ 1169581 w 4136065"/>
              <a:gd name="connsiteY3" fmla="*/ 340242 h 2065100"/>
              <a:gd name="connsiteX4" fmla="*/ 1584251 w 4136065"/>
              <a:gd name="connsiteY4" fmla="*/ 425303 h 2065100"/>
              <a:gd name="connsiteX5" fmla="*/ 2392325 w 4136065"/>
              <a:gd name="connsiteY5" fmla="*/ 606056 h 2065100"/>
              <a:gd name="connsiteX6" fmla="*/ 2796362 w 4136065"/>
              <a:gd name="connsiteY6" fmla="*/ 712382 h 2065100"/>
              <a:gd name="connsiteX7" fmla="*/ 3112844 w 4136065"/>
              <a:gd name="connsiteY7" fmla="*/ 840963 h 2065100"/>
              <a:gd name="connsiteX8" fmla="*/ 3487479 w 4136065"/>
              <a:gd name="connsiteY8" fmla="*/ 978196 h 2065100"/>
              <a:gd name="connsiteX9" fmla="*/ 3616900 w 4136065"/>
              <a:gd name="connsiteY9" fmla="*/ 1056987 h 2065100"/>
              <a:gd name="connsiteX10" fmla="*/ 3806455 w 4136065"/>
              <a:gd name="connsiteY10" fmla="*/ 1095154 h 2065100"/>
              <a:gd name="connsiteX11" fmla="*/ 3870251 w 4136065"/>
              <a:gd name="connsiteY11" fmla="*/ 1116419 h 2065100"/>
              <a:gd name="connsiteX12" fmla="*/ 3944679 w 4136065"/>
              <a:gd name="connsiteY12" fmla="*/ 1137684 h 2065100"/>
              <a:gd name="connsiteX13" fmla="*/ 4082902 w 4136065"/>
              <a:gd name="connsiteY13" fmla="*/ 1190847 h 2065100"/>
              <a:gd name="connsiteX14" fmla="*/ 4136065 w 4136065"/>
              <a:gd name="connsiteY14" fmla="*/ 1382233 h 2065100"/>
              <a:gd name="connsiteX15" fmla="*/ 4048948 w 4136065"/>
              <a:gd name="connsiteY15" fmla="*/ 1561044 h 2065100"/>
              <a:gd name="connsiteX16" fmla="*/ 3912781 w 4136065"/>
              <a:gd name="connsiteY16" fmla="*/ 1775638 h 2065100"/>
              <a:gd name="connsiteX17" fmla="*/ 3832924 w 4136065"/>
              <a:gd name="connsiteY17" fmla="*/ 1921084 h 2065100"/>
              <a:gd name="connsiteX18" fmla="*/ 3904932 w 4136065"/>
              <a:gd name="connsiteY18" fmla="*/ 2065100 h 2065100"/>
              <a:gd name="connsiteX0" fmla="*/ 0 w 4136065"/>
              <a:gd name="connsiteY0" fmla="*/ 0 h 1993091"/>
              <a:gd name="connsiteX1" fmla="*/ 276446 w 4136065"/>
              <a:gd name="connsiteY1" fmla="*/ 85061 h 1993091"/>
              <a:gd name="connsiteX2" fmla="*/ 592564 w 4136065"/>
              <a:gd name="connsiteY2" fmla="*/ 192891 h 1993091"/>
              <a:gd name="connsiteX3" fmla="*/ 1169581 w 4136065"/>
              <a:gd name="connsiteY3" fmla="*/ 340242 h 1993091"/>
              <a:gd name="connsiteX4" fmla="*/ 1584251 w 4136065"/>
              <a:gd name="connsiteY4" fmla="*/ 425303 h 1993091"/>
              <a:gd name="connsiteX5" fmla="*/ 2392325 w 4136065"/>
              <a:gd name="connsiteY5" fmla="*/ 606056 h 1993091"/>
              <a:gd name="connsiteX6" fmla="*/ 2796362 w 4136065"/>
              <a:gd name="connsiteY6" fmla="*/ 712382 h 1993091"/>
              <a:gd name="connsiteX7" fmla="*/ 3112844 w 4136065"/>
              <a:gd name="connsiteY7" fmla="*/ 840963 h 1993091"/>
              <a:gd name="connsiteX8" fmla="*/ 3487479 w 4136065"/>
              <a:gd name="connsiteY8" fmla="*/ 978196 h 1993091"/>
              <a:gd name="connsiteX9" fmla="*/ 3616900 w 4136065"/>
              <a:gd name="connsiteY9" fmla="*/ 1056987 h 1993091"/>
              <a:gd name="connsiteX10" fmla="*/ 3806455 w 4136065"/>
              <a:gd name="connsiteY10" fmla="*/ 1095154 h 1993091"/>
              <a:gd name="connsiteX11" fmla="*/ 3870251 w 4136065"/>
              <a:gd name="connsiteY11" fmla="*/ 1116419 h 1993091"/>
              <a:gd name="connsiteX12" fmla="*/ 3944679 w 4136065"/>
              <a:gd name="connsiteY12" fmla="*/ 1137684 h 1993091"/>
              <a:gd name="connsiteX13" fmla="*/ 4082902 w 4136065"/>
              <a:gd name="connsiteY13" fmla="*/ 1190847 h 1993091"/>
              <a:gd name="connsiteX14" fmla="*/ 4136065 w 4136065"/>
              <a:gd name="connsiteY14" fmla="*/ 1382233 h 1993091"/>
              <a:gd name="connsiteX15" fmla="*/ 4048948 w 4136065"/>
              <a:gd name="connsiteY15" fmla="*/ 1561044 h 1993091"/>
              <a:gd name="connsiteX16" fmla="*/ 3912781 w 4136065"/>
              <a:gd name="connsiteY16" fmla="*/ 1775638 h 1993091"/>
              <a:gd name="connsiteX17" fmla="*/ 3832924 w 4136065"/>
              <a:gd name="connsiteY17" fmla="*/ 1921084 h 1993091"/>
              <a:gd name="connsiteX18" fmla="*/ 3904932 w 4136065"/>
              <a:gd name="connsiteY18" fmla="*/ 1993091 h 199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36065" h="1993091">
                <a:moveTo>
                  <a:pt x="0" y="0"/>
                </a:moveTo>
                <a:lnTo>
                  <a:pt x="276446" y="85061"/>
                </a:lnTo>
                <a:cubicBezTo>
                  <a:pt x="375207" y="117209"/>
                  <a:pt x="443708" y="150361"/>
                  <a:pt x="592564" y="192891"/>
                </a:cubicBezTo>
                <a:cubicBezTo>
                  <a:pt x="725471" y="231877"/>
                  <a:pt x="1032653" y="305051"/>
                  <a:pt x="1169581" y="340242"/>
                </a:cubicBezTo>
                <a:cubicBezTo>
                  <a:pt x="1334862" y="378977"/>
                  <a:pt x="1380460" y="381001"/>
                  <a:pt x="1584251" y="425303"/>
                </a:cubicBezTo>
                <a:cubicBezTo>
                  <a:pt x="1747284" y="458973"/>
                  <a:pt x="2223976" y="568842"/>
                  <a:pt x="2392325" y="606056"/>
                </a:cubicBezTo>
                <a:cubicBezTo>
                  <a:pt x="2594344" y="653903"/>
                  <a:pt x="2720162" y="691117"/>
                  <a:pt x="2796362" y="712382"/>
                </a:cubicBezTo>
                <a:cubicBezTo>
                  <a:pt x="2899143" y="744280"/>
                  <a:pt x="3064998" y="823242"/>
                  <a:pt x="3112844" y="840963"/>
                </a:cubicBezTo>
                <a:cubicBezTo>
                  <a:pt x="3228030" y="885265"/>
                  <a:pt x="3403470" y="942192"/>
                  <a:pt x="3487479" y="978196"/>
                </a:cubicBezTo>
                <a:cubicBezTo>
                  <a:pt x="3571488" y="1014200"/>
                  <a:pt x="3592091" y="1041038"/>
                  <a:pt x="3616900" y="1056987"/>
                </a:cubicBezTo>
                <a:cubicBezTo>
                  <a:pt x="3670063" y="1076480"/>
                  <a:pt x="3764230" y="1085249"/>
                  <a:pt x="3806455" y="1095154"/>
                </a:cubicBezTo>
                <a:lnTo>
                  <a:pt x="3870251" y="1116419"/>
                </a:lnTo>
                <a:cubicBezTo>
                  <a:pt x="3893288" y="1123507"/>
                  <a:pt x="3926958" y="1130596"/>
                  <a:pt x="3944679" y="1137684"/>
                </a:cubicBezTo>
                <a:cubicBezTo>
                  <a:pt x="3980121" y="1150089"/>
                  <a:pt x="4054549" y="1176670"/>
                  <a:pt x="4082902" y="1190847"/>
                </a:cubicBezTo>
                <a:cubicBezTo>
                  <a:pt x="4114800" y="1231605"/>
                  <a:pt x="4134293" y="1323754"/>
                  <a:pt x="4136065" y="1382233"/>
                </a:cubicBezTo>
                <a:cubicBezTo>
                  <a:pt x="4130749" y="1444256"/>
                  <a:pt x="4086162" y="1495476"/>
                  <a:pt x="4048948" y="1561044"/>
                </a:cubicBezTo>
                <a:cubicBezTo>
                  <a:pt x="4011734" y="1626612"/>
                  <a:pt x="3948785" y="1715632"/>
                  <a:pt x="3912781" y="1775638"/>
                </a:cubicBezTo>
                <a:cubicBezTo>
                  <a:pt x="3876777" y="1835644"/>
                  <a:pt x="3838240" y="1890959"/>
                  <a:pt x="3832924" y="1921084"/>
                </a:cubicBezTo>
                <a:cubicBezTo>
                  <a:pt x="3824063" y="1963614"/>
                  <a:pt x="3895167" y="1959256"/>
                  <a:pt x="3904932" y="1993091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Rak 13"/>
          <p:cNvCxnSpPr/>
          <p:nvPr/>
        </p:nvCxnSpPr>
        <p:spPr>
          <a:xfrm>
            <a:off x="8616280" y="4149080"/>
            <a:ext cx="720080" cy="4320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ihandsfigur 16"/>
          <p:cNvSpPr/>
          <p:nvPr/>
        </p:nvSpPr>
        <p:spPr>
          <a:xfrm>
            <a:off x="5944896" y="3284985"/>
            <a:ext cx="244376" cy="276439"/>
          </a:xfrm>
          <a:custGeom>
            <a:avLst/>
            <a:gdLst>
              <a:gd name="connsiteX0" fmla="*/ 0 w 180753"/>
              <a:gd name="connsiteY0" fmla="*/ 0 h 225350"/>
              <a:gd name="connsiteX1" fmla="*/ 0 w 180753"/>
              <a:gd name="connsiteY1" fmla="*/ 0 h 225350"/>
              <a:gd name="connsiteX2" fmla="*/ 106325 w 180753"/>
              <a:gd name="connsiteY2" fmla="*/ 74427 h 225350"/>
              <a:gd name="connsiteX3" fmla="*/ 116958 w 180753"/>
              <a:gd name="connsiteY3" fmla="*/ 116958 h 225350"/>
              <a:gd name="connsiteX4" fmla="*/ 159488 w 180753"/>
              <a:gd name="connsiteY4" fmla="*/ 148855 h 225350"/>
              <a:gd name="connsiteX5" fmla="*/ 180753 w 180753"/>
              <a:gd name="connsiteY5" fmla="*/ 170121 h 225350"/>
              <a:gd name="connsiteX6" fmla="*/ 127590 w 180753"/>
              <a:gd name="connsiteY6" fmla="*/ 223283 h 225350"/>
              <a:gd name="connsiteX7" fmla="*/ 85060 w 180753"/>
              <a:gd name="connsiteY7" fmla="*/ 212651 h 225350"/>
              <a:gd name="connsiteX8" fmla="*/ 53162 w 180753"/>
              <a:gd name="connsiteY8" fmla="*/ 191386 h 225350"/>
              <a:gd name="connsiteX9" fmla="*/ 31897 w 180753"/>
              <a:gd name="connsiteY9" fmla="*/ 159488 h 225350"/>
              <a:gd name="connsiteX10" fmla="*/ 0 w 180753"/>
              <a:gd name="connsiteY10" fmla="*/ 127590 h 225350"/>
              <a:gd name="connsiteX11" fmla="*/ 10632 w 180753"/>
              <a:gd name="connsiteY11" fmla="*/ 74427 h 225350"/>
              <a:gd name="connsiteX12" fmla="*/ 21265 w 180753"/>
              <a:gd name="connsiteY12" fmla="*/ 42530 h 225350"/>
              <a:gd name="connsiteX13" fmla="*/ 0 w 180753"/>
              <a:gd name="connsiteY13" fmla="*/ 0 h 225350"/>
              <a:gd name="connsiteX0" fmla="*/ 35442 w 194930"/>
              <a:gd name="connsiteY0" fmla="*/ 47846 h 230666"/>
              <a:gd name="connsiteX1" fmla="*/ 14177 w 194930"/>
              <a:gd name="connsiteY1" fmla="*/ 5316 h 230666"/>
              <a:gd name="connsiteX2" fmla="*/ 120502 w 194930"/>
              <a:gd name="connsiteY2" fmla="*/ 79743 h 230666"/>
              <a:gd name="connsiteX3" fmla="*/ 131135 w 194930"/>
              <a:gd name="connsiteY3" fmla="*/ 122274 h 230666"/>
              <a:gd name="connsiteX4" fmla="*/ 173665 w 194930"/>
              <a:gd name="connsiteY4" fmla="*/ 154171 h 230666"/>
              <a:gd name="connsiteX5" fmla="*/ 194930 w 194930"/>
              <a:gd name="connsiteY5" fmla="*/ 175437 h 230666"/>
              <a:gd name="connsiteX6" fmla="*/ 141767 w 194930"/>
              <a:gd name="connsiteY6" fmla="*/ 228599 h 230666"/>
              <a:gd name="connsiteX7" fmla="*/ 99237 w 194930"/>
              <a:gd name="connsiteY7" fmla="*/ 217967 h 230666"/>
              <a:gd name="connsiteX8" fmla="*/ 67339 w 194930"/>
              <a:gd name="connsiteY8" fmla="*/ 196702 h 230666"/>
              <a:gd name="connsiteX9" fmla="*/ 46074 w 194930"/>
              <a:gd name="connsiteY9" fmla="*/ 164804 h 230666"/>
              <a:gd name="connsiteX10" fmla="*/ 14177 w 194930"/>
              <a:gd name="connsiteY10" fmla="*/ 132906 h 230666"/>
              <a:gd name="connsiteX11" fmla="*/ 24809 w 194930"/>
              <a:gd name="connsiteY11" fmla="*/ 79743 h 230666"/>
              <a:gd name="connsiteX12" fmla="*/ 35442 w 194930"/>
              <a:gd name="connsiteY12" fmla="*/ 47846 h 230666"/>
              <a:gd name="connsiteX0" fmla="*/ 35442 w 194930"/>
              <a:gd name="connsiteY0" fmla="*/ 47846 h 230666"/>
              <a:gd name="connsiteX1" fmla="*/ 14177 w 194930"/>
              <a:gd name="connsiteY1" fmla="*/ 5316 h 230666"/>
              <a:gd name="connsiteX2" fmla="*/ 120502 w 194930"/>
              <a:gd name="connsiteY2" fmla="*/ 79743 h 230666"/>
              <a:gd name="connsiteX3" fmla="*/ 173665 w 194930"/>
              <a:gd name="connsiteY3" fmla="*/ 154171 h 230666"/>
              <a:gd name="connsiteX4" fmla="*/ 194930 w 194930"/>
              <a:gd name="connsiteY4" fmla="*/ 175437 h 230666"/>
              <a:gd name="connsiteX5" fmla="*/ 141767 w 194930"/>
              <a:gd name="connsiteY5" fmla="*/ 228599 h 230666"/>
              <a:gd name="connsiteX6" fmla="*/ 99237 w 194930"/>
              <a:gd name="connsiteY6" fmla="*/ 217967 h 230666"/>
              <a:gd name="connsiteX7" fmla="*/ 67339 w 194930"/>
              <a:gd name="connsiteY7" fmla="*/ 196702 h 230666"/>
              <a:gd name="connsiteX8" fmla="*/ 46074 w 194930"/>
              <a:gd name="connsiteY8" fmla="*/ 164804 h 230666"/>
              <a:gd name="connsiteX9" fmla="*/ 14177 w 194930"/>
              <a:gd name="connsiteY9" fmla="*/ 132906 h 230666"/>
              <a:gd name="connsiteX10" fmla="*/ 24809 w 194930"/>
              <a:gd name="connsiteY10" fmla="*/ 79743 h 230666"/>
              <a:gd name="connsiteX11" fmla="*/ 35442 w 194930"/>
              <a:gd name="connsiteY11" fmla="*/ 47846 h 230666"/>
              <a:gd name="connsiteX0" fmla="*/ 35442 w 194930"/>
              <a:gd name="connsiteY0" fmla="*/ 47846 h 230666"/>
              <a:gd name="connsiteX1" fmla="*/ 14177 w 194930"/>
              <a:gd name="connsiteY1" fmla="*/ 5316 h 230666"/>
              <a:gd name="connsiteX2" fmla="*/ 173665 w 194930"/>
              <a:gd name="connsiteY2" fmla="*/ 154171 h 230666"/>
              <a:gd name="connsiteX3" fmla="*/ 194930 w 194930"/>
              <a:gd name="connsiteY3" fmla="*/ 175437 h 230666"/>
              <a:gd name="connsiteX4" fmla="*/ 141767 w 194930"/>
              <a:gd name="connsiteY4" fmla="*/ 228599 h 230666"/>
              <a:gd name="connsiteX5" fmla="*/ 99237 w 194930"/>
              <a:gd name="connsiteY5" fmla="*/ 217967 h 230666"/>
              <a:gd name="connsiteX6" fmla="*/ 67339 w 194930"/>
              <a:gd name="connsiteY6" fmla="*/ 196702 h 230666"/>
              <a:gd name="connsiteX7" fmla="*/ 46074 w 194930"/>
              <a:gd name="connsiteY7" fmla="*/ 164804 h 230666"/>
              <a:gd name="connsiteX8" fmla="*/ 14177 w 194930"/>
              <a:gd name="connsiteY8" fmla="*/ 132906 h 230666"/>
              <a:gd name="connsiteX9" fmla="*/ 24809 w 194930"/>
              <a:gd name="connsiteY9" fmla="*/ 79743 h 230666"/>
              <a:gd name="connsiteX10" fmla="*/ 35442 w 194930"/>
              <a:gd name="connsiteY10" fmla="*/ 47846 h 230666"/>
              <a:gd name="connsiteX0" fmla="*/ 35442 w 181366"/>
              <a:gd name="connsiteY0" fmla="*/ 47846 h 230666"/>
              <a:gd name="connsiteX1" fmla="*/ 14177 w 181366"/>
              <a:gd name="connsiteY1" fmla="*/ 5316 h 230666"/>
              <a:gd name="connsiteX2" fmla="*/ 173665 w 181366"/>
              <a:gd name="connsiteY2" fmla="*/ 154171 h 230666"/>
              <a:gd name="connsiteX3" fmla="*/ 149980 w 181366"/>
              <a:gd name="connsiteY3" fmla="*/ 55582 h 230666"/>
              <a:gd name="connsiteX4" fmla="*/ 141767 w 181366"/>
              <a:gd name="connsiteY4" fmla="*/ 228599 h 230666"/>
              <a:gd name="connsiteX5" fmla="*/ 99237 w 181366"/>
              <a:gd name="connsiteY5" fmla="*/ 217967 h 230666"/>
              <a:gd name="connsiteX6" fmla="*/ 67339 w 181366"/>
              <a:gd name="connsiteY6" fmla="*/ 196702 h 230666"/>
              <a:gd name="connsiteX7" fmla="*/ 46074 w 181366"/>
              <a:gd name="connsiteY7" fmla="*/ 164804 h 230666"/>
              <a:gd name="connsiteX8" fmla="*/ 14177 w 181366"/>
              <a:gd name="connsiteY8" fmla="*/ 132906 h 230666"/>
              <a:gd name="connsiteX9" fmla="*/ 24809 w 181366"/>
              <a:gd name="connsiteY9" fmla="*/ 79743 h 230666"/>
              <a:gd name="connsiteX10" fmla="*/ 35442 w 181366"/>
              <a:gd name="connsiteY10" fmla="*/ 47846 h 230666"/>
              <a:gd name="connsiteX0" fmla="*/ 101486 w 247410"/>
              <a:gd name="connsiteY0" fmla="*/ 47846 h 230666"/>
              <a:gd name="connsiteX1" fmla="*/ 80221 w 247410"/>
              <a:gd name="connsiteY1" fmla="*/ 5316 h 230666"/>
              <a:gd name="connsiteX2" fmla="*/ 239709 w 247410"/>
              <a:gd name="connsiteY2" fmla="*/ 154171 h 230666"/>
              <a:gd name="connsiteX3" fmla="*/ 216024 w 247410"/>
              <a:gd name="connsiteY3" fmla="*/ 55582 h 230666"/>
              <a:gd name="connsiteX4" fmla="*/ 207811 w 247410"/>
              <a:gd name="connsiteY4" fmla="*/ 228599 h 230666"/>
              <a:gd name="connsiteX5" fmla="*/ 165281 w 247410"/>
              <a:gd name="connsiteY5" fmla="*/ 217967 h 230666"/>
              <a:gd name="connsiteX6" fmla="*/ 133383 w 247410"/>
              <a:gd name="connsiteY6" fmla="*/ 196702 h 230666"/>
              <a:gd name="connsiteX7" fmla="*/ 112118 w 247410"/>
              <a:gd name="connsiteY7" fmla="*/ 164804 h 230666"/>
              <a:gd name="connsiteX8" fmla="*/ 0 w 247410"/>
              <a:gd name="connsiteY8" fmla="*/ 127590 h 230666"/>
              <a:gd name="connsiteX9" fmla="*/ 90853 w 247410"/>
              <a:gd name="connsiteY9" fmla="*/ 79743 h 230666"/>
              <a:gd name="connsiteX10" fmla="*/ 101486 w 247410"/>
              <a:gd name="connsiteY10" fmla="*/ 47846 h 230666"/>
              <a:gd name="connsiteX0" fmla="*/ 35442 w 181366"/>
              <a:gd name="connsiteY0" fmla="*/ 47846 h 230666"/>
              <a:gd name="connsiteX1" fmla="*/ 14177 w 181366"/>
              <a:gd name="connsiteY1" fmla="*/ 5316 h 230666"/>
              <a:gd name="connsiteX2" fmla="*/ 173665 w 181366"/>
              <a:gd name="connsiteY2" fmla="*/ 154171 h 230666"/>
              <a:gd name="connsiteX3" fmla="*/ 149980 w 181366"/>
              <a:gd name="connsiteY3" fmla="*/ 55582 h 230666"/>
              <a:gd name="connsiteX4" fmla="*/ 141767 w 181366"/>
              <a:gd name="connsiteY4" fmla="*/ 228599 h 230666"/>
              <a:gd name="connsiteX5" fmla="*/ 99237 w 181366"/>
              <a:gd name="connsiteY5" fmla="*/ 217967 h 230666"/>
              <a:gd name="connsiteX6" fmla="*/ 67339 w 181366"/>
              <a:gd name="connsiteY6" fmla="*/ 196702 h 230666"/>
              <a:gd name="connsiteX7" fmla="*/ 46074 w 181366"/>
              <a:gd name="connsiteY7" fmla="*/ 164804 h 230666"/>
              <a:gd name="connsiteX8" fmla="*/ 24809 w 181366"/>
              <a:gd name="connsiteY8" fmla="*/ 79743 h 230666"/>
              <a:gd name="connsiteX9" fmla="*/ 35442 w 181366"/>
              <a:gd name="connsiteY9" fmla="*/ 47846 h 230666"/>
              <a:gd name="connsiteX0" fmla="*/ 35442 w 194930"/>
              <a:gd name="connsiteY0" fmla="*/ 47846 h 230666"/>
              <a:gd name="connsiteX1" fmla="*/ 14177 w 194930"/>
              <a:gd name="connsiteY1" fmla="*/ 5316 h 230666"/>
              <a:gd name="connsiteX2" fmla="*/ 173665 w 194930"/>
              <a:gd name="connsiteY2" fmla="*/ 154171 h 230666"/>
              <a:gd name="connsiteX3" fmla="*/ 141767 w 194930"/>
              <a:gd name="connsiteY3" fmla="*/ 228599 h 230666"/>
              <a:gd name="connsiteX4" fmla="*/ 99237 w 194930"/>
              <a:gd name="connsiteY4" fmla="*/ 217967 h 230666"/>
              <a:gd name="connsiteX5" fmla="*/ 67339 w 194930"/>
              <a:gd name="connsiteY5" fmla="*/ 196702 h 230666"/>
              <a:gd name="connsiteX6" fmla="*/ 46074 w 194930"/>
              <a:gd name="connsiteY6" fmla="*/ 164804 h 230666"/>
              <a:gd name="connsiteX7" fmla="*/ 24809 w 194930"/>
              <a:gd name="connsiteY7" fmla="*/ 79743 h 230666"/>
              <a:gd name="connsiteX8" fmla="*/ 35442 w 194930"/>
              <a:gd name="connsiteY8" fmla="*/ 47846 h 230666"/>
              <a:gd name="connsiteX0" fmla="*/ 35442 w 171245"/>
              <a:gd name="connsiteY0" fmla="*/ 47846 h 230666"/>
              <a:gd name="connsiteX1" fmla="*/ 14177 w 171245"/>
              <a:gd name="connsiteY1" fmla="*/ 5316 h 230666"/>
              <a:gd name="connsiteX2" fmla="*/ 149980 w 171245"/>
              <a:gd name="connsiteY2" fmla="*/ 55582 h 230666"/>
              <a:gd name="connsiteX3" fmla="*/ 141767 w 171245"/>
              <a:gd name="connsiteY3" fmla="*/ 228599 h 230666"/>
              <a:gd name="connsiteX4" fmla="*/ 99237 w 171245"/>
              <a:gd name="connsiteY4" fmla="*/ 217967 h 230666"/>
              <a:gd name="connsiteX5" fmla="*/ 67339 w 171245"/>
              <a:gd name="connsiteY5" fmla="*/ 196702 h 230666"/>
              <a:gd name="connsiteX6" fmla="*/ 46074 w 171245"/>
              <a:gd name="connsiteY6" fmla="*/ 164804 h 230666"/>
              <a:gd name="connsiteX7" fmla="*/ 24809 w 171245"/>
              <a:gd name="connsiteY7" fmla="*/ 79743 h 230666"/>
              <a:gd name="connsiteX8" fmla="*/ 35442 w 171245"/>
              <a:gd name="connsiteY8" fmla="*/ 47846 h 230666"/>
              <a:gd name="connsiteX0" fmla="*/ 35442 w 171245"/>
              <a:gd name="connsiteY0" fmla="*/ 47846 h 275150"/>
              <a:gd name="connsiteX1" fmla="*/ 14177 w 171245"/>
              <a:gd name="connsiteY1" fmla="*/ 5316 h 275150"/>
              <a:gd name="connsiteX2" fmla="*/ 149980 w 171245"/>
              <a:gd name="connsiteY2" fmla="*/ 55582 h 275150"/>
              <a:gd name="connsiteX3" fmla="*/ 141767 w 171245"/>
              <a:gd name="connsiteY3" fmla="*/ 228599 h 275150"/>
              <a:gd name="connsiteX4" fmla="*/ 149981 w 171245"/>
              <a:gd name="connsiteY4" fmla="*/ 271606 h 275150"/>
              <a:gd name="connsiteX5" fmla="*/ 67339 w 171245"/>
              <a:gd name="connsiteY5" fmla="*/ 196702 h 275150"/>
              <a:gd name="connsiteX6" fmla="*/ 46074 w 171245"/>
              <a:gd name="connsiteY6" fmla="*/ 164804 h 275150"/>
              <a:gd name="connsiteX7" fmla="*/ 24809 w 171245"/>
              <a:gd name="connsiteY7" fmla="*/ 79743 h 275150"/>
              <a:gd name="connsiteX8" fmla="*/ 35442 w 171245"/>
              <a:gd name="connsiteY8" fmla="*/ 47846 h 275150"/>
              <a:gd name="connsiteX0" fmla="*/ 108573 w 244376"/>
              <a:gd name="connsiteY0" fmla="*/ 47846 h 275150"/>
              <a:gd name="connsiteX1" fmla="*/ 87308 w 244376"/>
              <a:gd name="connsiteY1" fmla="*/ 5316 h 275150"/>
              <a:gd name="connsiteX2" fmla="*/ 223111 w 244376"/>
              <a:gd name="connsiteY2" fmla="*/ 55582 h 275150"/>
              <a:gd name="connsiteX3" fmla="*/ 214898 w 244376"/>
              <a:gd name="connsiteY3" fmla="*/ 228599 h 275150"/>
              <a:gd name="connsiteX4" fmla="*/ 223112 w 244376"/>
              <a:gd name="connsiteY4" fmla="*/ 271606 h 275150"/>
              <a:gd name="connsiteX5" fmla="*/ 140470 w 244376"/>
              <a:gd name="connsiteY5" fmla="*/ 196702 h 275150"/>
              <a:gd name="connsiteX6" fmla="*/ 7088 w 244376"/>
              <a:gd name="connsiteY6" fmla="*/ 199598 h 275150"/>
              <a:gd name="connsiteX7" fmla="*/ 97940 w 244376"/>
              <a:gd name="connsiteY7" fmla="*/ 79743 h 275150"/>
              <a:gd name="connsiteX8" fmla="*/ 108573 w 244376"/>
              <a:gd name="connsiteY8" fmla="*/ 47846 h 275150"/>
              <a:gd name="connsiteX0" fmla="*/ 108573 w 244376"/>
              <a:gd name="connsiteY0" fmla="*/ 47846 h 283607"/>
              <a:gd name="connsiteX1" fmla="*/ 87308 w 244376"/>
              <a:gd name="connsiteY1" fmla="*/ 5316 h 283607"/>
              <a:gd name="connsiteX2" fmla="*/ 223111 w 244376"/>
              <a:gd name="connsiteY2" fmla="*/ 55582 h 283607"/>
              <a:gd name="connsiteX3" fmla="*/ 214898 w 244376"/>
              <a:gd name="connsiteY3" fmla="*/ 228599 h 283607"/>
              <a:gd name="connsiteX4" fmla="*/ 223112 w 244376"/>
              <a:gd name="connsiteY4" fmla="*/ 271606 h 283607"/>
              <a:gd name="connsiteX5" fmla="*/ 151104 w 244376"/>
              <a:gd name="connsiteY5" fmla="*/ 271606 h 283607"/>
              <a:gd name="connsiteX6" fmla="*/ 7088 w 244376"/>
              <a:gd name="connsiteY6" fmla="*/ 199598 h 283607"/>
              <a:gd name="connsiteX7" fmla="*/ 97940 w 244376"/>
              <a:gd name="connsiteY7" fmla="*/ 79743 h 283607"/>
              <a:gd name="connsiteX8" fmla="*/ 108573 w 244376"/>
              <a:gd name="connsiteY8" fmla="*/ 47846 h 283607"/>
              <a:gd name="connsiteX0" fmla="*/ 108573 w 244376"/>
              <a:gd name="connsiteY0" fmla="*/ 47846 h 283607"/>
              <a:gd name="connsiteX1" fmla="*/ 87308 w 244376"/>
              <a:gd name="connsiteY1" fmla="*/ 5316 h 283607"/>
              <a:gd name="connsiteX2" fmla="*/ 223111 w 244376"/>
              <a:gd name="connsiteY2" fmla="*/ 55582 h 283607"/>
              <a:gd name="connsiteX3" fmla="*/ 214898 w 244376"/>
              <a:gd name="connsiteY3" fmla="*/ 228599 h 283607"/>
              <a:gd name="connsiteX4" fmla="*/ 223112 w 244376"/>
              <a:gd name="connsiteY4" fmla="*/ 271606 h 283607"/>
              <a:gd name="connsiteX5" fmla="*/ 151104 w 244376"/>
              <a:gd name="connsiteY5" fmla="*/ 271606 h 283607"/>
              <a:gd name="connsiteX6" fmla="*/ 7088 w 244376"/>
              <a:gd name="connsiteY6" fmla="*/ 199598 h 283607"/>
              <a:gd name="connsiteX7" fmla="*/ 97940 w 244376"/>
              <a:gd name="connsiteY7" fmla="*/ 79743 h 283607"/>
              <a:gd name="connsiteX8" fmla="*/ 108573 w 244376"/>
              <a:gd name="connsiteY8" fmla="*/ 47846 h 283607"/>
              <a:gd name="connsiteX0" fmla="*/ 108573 w 244376"/>
              <a:gd name="connsiteY0" fmla="*/ 47846 h 276439"/>
              <a:gd name="connsiteX1" fmla="*/ 87308 w 244376"/>
              <a:gd name="connsiteY1" fmla="*/ 5316 h 276439"/>
              <a:gd name="connsiteX2" fmla="*/ 223111 w 244376"/>
              <a:gd name="connsiteY2" fmla="*/ 55582 h 276439"/>
              <a:gd name="connsiteX3" fmla="*/ 214898 w 244376"/>
              <a:gd name="connsiteY3" fmla="*/ 228599 h 276439"/>
              <a:gd name="connsiteX4" fmla="*/ 151104 w 244376"/>
              <a:gd name="connsiteY4" fmla="*/ 271606 h 276439"/>
              <a:gd name="connsiteX5" fmla="*/ 7088 w 244376"/>
              <a:gd name="connsiteY5" fmla="*/ 199598 h 276439"/>
              <a:gd name="connsiteX6" fmla="*/ 97940 w 244376"/>
              <a:gd name="connsiteY6" fmla="*/ 79743 h 276439"/>
              <a:gd name="connsiteX7" fmla="*/ 108573 w 244376"/>
              <a:gd name="connsiteY7" fmla="*/ 47846 h 27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376" h="276439">
                <a:moveTo>
                  <a:pt x="108573" y="47846"/>
                </a:moveTo>
                <a:cubicBezTo>
                  <a:pt x="106801" y="35442"/>
                  <a:pt x="73131" y="0"/>
                  <a:pt x="87308" y="5316"/>
                </a:cubicBezTo>
                <a:cubicBezTo>
                  <a:pt x="110345" y="23037"/>
                  <a:pt x="192986" y="27229"/>
                  <a:pt x="223111" y="55582"/>
                </a:cubicBezTo>
                <a:cubicBezTo>
                  <a:pt x="244376" y="92796"/>
                  <a:pt x="227303" y="217966"/>
                  <a:pt x="214898" y="228599"/>
                </a:cubicBezTo>
                <a:cubicBezTo>
                  <a:pt x="202897" y="264603"/>
                  <a:pt x="185739" y="276439"/>
                  <a:pt x="151104" y="271606"/>
                </a:cubicBezTo>
                <a:cubicBezTo>
                  <a:pt x="115100" y="259605"/>
                  <a:pt x="15269" y="209415"/>
                  <a:pt x="7088" y="199598"/>
                </a:cubicBezTo>
                <a:cubicBezTo>
                  <a:pt x="0" y="180105"/>
                  <a:pt x="99712" y="99236"/>
                  <a:pt x="97940" y="79743"/>
                </a:cubicBezTo>
                <a:cubicBezTo>
                  <a:pt x="100658" y="68870"/>
                  <a:pt x="108573" y="59054"/>
                  <a:pt x="108573" y="478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1524000" y="1700808"/>
            <a:ext cx="21602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r>
              <a:rPr lang="sv-SE" sz="1600" b="1" dirty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sv-SE" b="1" dirty="0">
              <a:solidFill>
                <a:schemeClr val="tx1"/>
              </a:solidFill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6456040" y="105273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MS UI Gothic" pitchFamily="34" charset="-128"/>
                <a:ea typeface="MS UI Gothic" pitchFamily="34" charset="-128"/>
              </a:rPr>
              <a:t>Återställ Madenbäcken och  </a:t>
            </a:r>
            <a:br>
              <a:rPr lang="sv-SE" b="1" dirty="0">
                <a:solidFill>
                  <a:srgbClr val="FF0000"/>
                </a:solidFill>
                <a:latin typeface="MS UI Gothic" pitchFamily="34" charset="-128"/>
                <a:ea typeface="MS UI Gothic" pitchFamily="34" charset="-128"/>
              </a:rPr>
            </a:br>
            <a:r>
              <a:rPr lang="sv-SE" b="1" dirty="0">
                <a:solidFill>
                  <a:srgbClr val="FF0000"/>
                </a:solidFill>
                <a:latin typeface="MS UI Gothic" pitchFamily="34" charset="-128"/>
                <a:ea typeface="MS UI Gothic" pitchFamily="34" charset="-128"/>
              </a:rPr>
              <a:t>    området kring bäcken</a:t>
            </a:r>
            <a:endParaRPr lang="sv-SE" dirty="0">
              <a:solidFill>
                <a:srgbClr val="FF0000"/>
              </a:solidFill>
              <a:latin typeface="MS UI Gothic" pitchFamily="34" charset="-128"/>
              <a:ea typeface="MS UI 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7702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720</Words>
  <Application>Microsoft Office PowerPoint</Application>
  <PresentationFormat>Anpassad</PresentationFormat>
  <Paragraphs>144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Välkommen till 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Madenbäcken  (Norra Råstabäcken)</vt:lpstr>
      <vt:lpstr>Norra Råstabäcken</vt:lpstr>
      <vt:lpstr>Bild 12</vt:lpstr>
      <vt:lpstr>Bild 13</vt:lpstr>
      <vt:lpstr>Ör Torget (Folkhems förslag)</vt:lpstr>
      <vt:lpstr>Det här är Nätverkets förslag - för Örtorget</vt:lpstr>
      <vt:lpstr>Antal bostäder Ör Torget (uppskattat)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</dc:title>
  <dc:creator>Jan-Erik Grunditz</dc:creator>
  <cp:lastModifiedBy>Admin</cp:lastModifiedBy>
  <cp:revision>22</cp:revision>
  <dcterms:created xsi:type="dcterms:W3CDTF">2019-03-16T18:10:38Z</dcterms:created>
  <dcterms:modified xsi:type="dcterms:W3CDTF">2022-10-04T16:46:04Z</dcterms:modified>
</cp:coreProperties>
</file>